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373" r:id="rId5"/>
    <p:sldId id="372" r:id="rId6"/>
    <p:sldId id="375" r:id="rId7"/>
    <p:sldId id="378" r:id="rId8"/>
  </p:sldIdLst>
  <p:sldSz cx="7772400" cy="10058400"/>
  <p:notesSz cx="7315200" cy="9601200"/>
  <p:defaultTextStyle>
    <a:defPPr>
      <a:defRPr lang="en-US"/>
    </a:defPPr>
    <a:lvl1pPr marL="0" algn="l" defTabSz="1018586" rtl="0" eaLnBrk="1" latinLnBrk="0" hangingPunct="1">
      <a:defRPr sz="2006" kern="1200">
        <a:solidFill>
          <a:schemeClr val="tx1"/>
        </a:solidFill>
        <a:latin typeface="+mn-lt"/>
        <a:ea typeface="+mn-ea"/>
        <a:cs typeface="+mn-cs"/>
      </a:defRPr>
    </a:lvl1pPr>
    <a:lvl2pPr marL="509292" algn="l" defTabSz="1018586" rtl="0" eaLnBrk="1" latinLnBrk="0" hangingPunct="1">
      <a:defRPr sz="2006" kern="1200">
        <a:solidFill>
          <a:schemeClr val="tx1"/>
        </a:solidFill>
        <a:latin typeface="+mn-lt"/>
        <a:ea typeface="+mn-ea"/>
        <a:cs typeface="+mn-cs"/>
      </a:defRPr>
    </a:lvl2pPr>
    <a:lvl3pPr marL="1018586" algn="l" defTabSz="1018586" rtl="0" eaLnBrk="1" latinLnBrk="0" hangingPunct="1">
      <a:defRPr sz="2006" kern="1200">
        <a:solidFill>
          <a:schemeClr val="tx1"/>
        </a:solidFill>
        <a:latin typeface="+mn-lt"/>
        <a:ea typeface="+mn-ea"/>
        <a:cs typeface="+mn-cs"/>
      </a:defRPr>
    </a:lvl3pPr>
    <a:lvl4pPr marL="1527879" algn="l" defTabSz="1018586" rtl="0" eaLnBrk="1" latinLnBrk="0" hangingPunct="1">
      <a:defRPr sz="2006" kern="1200">
        <a:solidFill>
          <a:schemeClr val="tx1"/>
        </a:solidFill>
        <a:latin typeface="+mn-lt"/>
        <a:ea typeface="+mn-ea"/>
        <a:cs typeface="+mn-cs"/>
      </a:defRPr>
    </a:lvl4pPr>
    <a:lvl5pPr marL="2037173" algn="l" defTabSz="1018586" rtl="0" eaLnBrk="1" latinLnBrk="0" hangingPunct="1">
      <a:defRPr sz="2006" kern="1200">
        <a:solidFill>
          <a:schemeClr val="tx1"/>
        </a:solidFill>
        <a:latin typeface="+mn-lt"/>
        <a:ea typeface="+mn-ea"/>
        <a:cs typeface="+mn-cs"/>
      </a:defRPr>
    </a:lvl5pPr>
    <a:lvl6pPr marL="2546466" algn="l" defTabSz="1018586" rtl="0" eaLnBrk="1" latinLnBrk="0" hangingPunct="1">
      <a:defRPr sz="2006" kern="1200">
        <a:solidFill>
          <a:schemeClr val="tx1"/>
        </a:solidFill>
        <a:latin typeface="+mn-lt"/>
        <a:ea typeface="+mn-ea"/>
        <a:cs typeface="+mn-cs"/>
      </a:defRPr>
    </a:lvl6pPr>
    <a:lvl7pPr marL="3055758" algn="l" defTabSz="1018586" rtl="0" eaLnBrk="1" latinLnBrk="0" hangingPunct="1">
      <a:defRPr sz="2006" kern="1200">
        <a:solidFill>
          <a:schemeClr val="tx1"/>
        </a:solidFill>
        <a:latin typeface="+mn-lt"/>
        <a:ea typeface="+mn-ea"/>
        <a:cs typeface="+mn-cs"/>
      </a:defRPr>
    </a:lvl7pPr>
    <a:lvl8pPr marL="3565052" algn="l" defTabSz="1018586" rtl="0" eaLnBrk="1" latinLnBrk="0" hangingPunct="1">
      <a:defRPr sz="2006" kern="1200">
        <a:solidFill>
          <a:schemeClr val="tx1"/>
        </a:solidFill>
        <a:latin typeface="+mn-lt"/>
        <a:ea typeface="+mn-ea"/>
        <a:cs typeface="+mn-cs"/>
      </a:defRPr>
    </a:lvl8pPr>
    <a:lvl9pPr marL="4074344" algn="l" defTabSz="1018586"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64" userDrawn="1">
          <p15:clr>
            <a:srgbClr val="A4A3A4"/>
          </p15:clr>
        </p15:guide>
        <p15:guide id="2" pos="2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498"/>
    <a:srgbClr val="262626"/>
    <a:srgbClr val="5B9BD5"/>
    <a:srgbClr val="D83D09"/>
    <a:srgbClr val="D73D09"/>
    <a:srgbClr val="F5F5F5"/>
    <a:srgbClr val="F6F4F6"/>
    <a:srgbClr val="BD5137"/>
    <a:srgbClr val="F7F7F7"/>
    <a:srgbClr val="5756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EAF6D-4BA5-C543-9459-05C0B3EF8A60}" v="6" dt="2024-06-26T21:00:11.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218" autoAdjust="0"/>
  </p:normalViewPr>
  <p:slideViewPr>
    <p:cSldViewPr snapToGrid="0">
      <p:cViewPr>
        <p:scale>
          <a:sx n="94" d="100"/>
          <a:sy n="94" d="100"/>
        </p:scale>
        <p:origin x="3008" y="-688"/>
      </p:cViewPr>
      <p:guideLst>
        <p:guide orient="horz" pos="5664"/>
        <p:guide pos="252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French" userId="fcc9ad4f-b3a6-4500-99f2-a0777e8c0355" providerId="ADAL" clId="{35985FFF-9696-2E41-B528-AC3CED46FF2D}"/>
    <pc:docChg chg="modSld">
      <pc:chgData name="Lauren French" userId="fcc9ad4f-b3a6-4500-99f2-a0777e8c0355" providerId="ADAL" clId="{35985FFF-9696-2E41-B528-AC3CED46FF2D}" dt="2024-01-04T19:47:22.673" v="11" actId="1076"/>
      <pc:docMkLst>
        <pc:docMk/>
      </pc:docMkLst>
      <pc:sldChg chg="addSp modSp mod">
        <pc:chgData name="Lauren French" userId="fcc9ad4f-b3a6-4500-99f2-a0777e8c0355" providerId="ADAL" clId="{35985FFF-9696-2E41-B528-AC3CED46FF2D}" dt="2024-01-04T19:47:22.673" v="11" actId="1076"/>
        <pc:sldMkLst>
          <pc:docMk/>
          <pc:sldMk cId="4139048626" sldId="372"/>
        </pc:sldMkLst>
        <pc:picChg chg="add mod">
          <ac:chgData name="Lauren French" userId="fcc9ad4f-b3a6-4500-99f2-a0777e8c0355" providerId="ADAL" clId="{35985FFF-9696-2E41-B528-AC3CED46FF2D}" dt="2024-01-04T19:47:22.673" v="11" actId="1076"/>
          <ac:picMkLst>
            <pc:docMk/>
            <pc:sldMk cId="4139048626" sldId="372"/>
            <ac:picMk id="3" creationId="{DD47EF4C-6071-7F4B-367A-F03FFE610BAC}"/>
          </ac:picMkLst>
        </pc:picChg>
      </pc:sldChg>
      <pc:sldChg chg="addSp modSp mod">
        <pc:chgData name="Lauren French" userId="fcc9ad4f-b3a6-4500-99f2-a0777e8c0355" providerId="ADAL" clId="{35985FFF-9696-2E41-B528-AC3CED46FF2D}" dt="2024-01-04T19:46:40.641" v="5" actId="1076"/>
        <pc:sldMkLst>
          <pc:docMk/>
          <pc:sldMk cId="232511200" sldId="373"/>
        </pc:sldMkLst>
        <pc:picChg chg="add mod">
          <ac:chgData name="Lauren French" userId="fcc9ad4f-b3a6-4500-99f2-a0777e8c0355" providerId="ADAL" clId="{35985FFF-9696-2E41-B528-AC3CED46FF2D}" dt="2024-01-04T19:46:40.641" v="5" actId="1076"/>
          <ac:picMkLst>
            <pc:docMk/>
            <pc:sldMk cId="232511200" sldId="373"/>
            <ac:picMk id="10" creationId="{0ED3C6D2-F30C-58CB-3672-463108DC3C49}"/>
          </ac:picMkLst>
        </pc:picChg>
      </pc:sldChg>
    </pc:docChg>
  </pc:docChgLst>
  <pc:docChgLst>
    <pc:chgData name="Lauren French" userId="fcc9ad4f-b3a6-4500-99f2-a0777e8c0355" providerId="ADAL" clId="{EBDEAF6D-4BA5-C543-9459-05C0B3EF8A60}"/>
    <pc:docChg chg="undo custSel modSld">
      <pc:chgData name="Lauren French" userId="fcc9ad4f-b3a6-4500-99f2-a0777e8c0355" providerId="ADAL" clId="{EBDEAF6D-4BA5-C543-9459-05C0B3EF8A60}" dt="2024-06-26T21:03:01.671" v="166" actId="108"/>
      <pc:docMkLst>
        <pc:docMk/>
      </pc:docMkLst>
      <pc:sldChg chg="addSp delSp modSp mod">
        <pc:chgData name="Lauren French" userId="fcc9ad4f-b3a6-4500-99f2-a0777e8c0355" providerId="ADAL" clId="{EBDEAF6D-4BA5-C543-9459-05C0B3EF8A60}" dt="2024-06-26T20:54:37.961" v="133" actId="108"/>
        <pc:sldMkLst>
          <pc:docMk/>
          <pc:sldMk cId="4139048626" sldId="372"/>
        </pc:sldMkLst>
        <pc:spChg chg="add mod">
          <ac:chgData name="Lauren French" userId="fcc9ad4f-b3a6-4500-99f2-a0777e8c0355" providerId="ADAL" clId="{EBDEAF6D-4BA5-C543-9459-05C0B3EF8A60}" dt="2024-06-26T20:52:20.429" v="17"/>
          <ac:spMkLst>
            <pc:docMk/>
            <pc:sldMk cId="4139048626" sldId="372"/>
            <ac:spMk id="4" creationId="{6458AEDD-823E-515C-284F-776402495D53}"/>
          </ac:spMkLst>
        </pc:spChg>
        <pc:spChg chg="add mod">
          <ac:chgData name="Lauren French" userId="fcc9ad4f-b3a6-4500-99f2-a0777e8c0355" providerId="ADAL" clId="{EBDEAF6D-4BA5-C543-9459-05C0B3EF8A60}" dt="2024-06-26T20:52:20.429" v="17"/>
          <ac:spMkLst>
            <pc:docMk/>
            <pc:sldMk cId="4139048626" sldId="372"/>
            <ac:spMk id="10" creationId="{F2AF4304-4A30-C973-4F4E-8D8FADC1EF25}"/>
          </ac:spMkLst>
        </pc:spChg>
        <pc:spChg chg="add mod">
          <ac:chgData name="Lauren French" userId="fcc9ad4f-b3a6-4500-99f2-a0777e8c0355" providerId="ADAL" clId="{EBDEAF6D-4BA5-C543-9459-05C0B3EF8A60}" dt="2024-06-26T20:53:12.766" v="52" actId="1036"/>
          <ac:spMkLst>
            <pc:docMk/>
            <pc:sldMk cId="4139048626" sldId="372"/>
            <ac:spMk id="11" creationId="{71A63C8B-3883-1881-9933-B0F29D450A0F}"/>
          </ac:spMkLst>
        </pc:spChg>
        <pc:spChg chg="mod">
          <ac:chgData name="Lauren French" userId="fcc9ad4f-b3a6-4500-99f2-a0777e8c0355" providerId="ADAL" clId="{EBDEAF6D-4BA5-C543-9459-05C0B3EF8A60}" dt="2024-06-26T20:52:28.897" v="18" actId="108"/>
          <ac:spMkLst>
            <pc:docMk/>
            <pc:sldMk cId="4139048626" sldId="372"/>
            <ac:spMk id="12" creationId="{5BAA7EF7-E021-5249-BDC8-B501F71C09A0}"/>
          </ac:spMkLst>
        </pc:spChg>
        <pc:spChg chg="mod">
          <ac:chgData name="Lauren French" userId="fcc9ad4f-b3a6-4500-99f2-a0777e8c0355" providerId="ADAL" clId="{EBDEAF6D-4BA5-C543-9459-05C0B3EF8A60}" dt="2024-06-26T20:54:29.686" v="132" actId="108"/>
          <ac:spMkLst>
            <pc:docMk/>
            <pc:sldMk cId="4139048626" sldId="372"/>
            <ac:spMk id="15" creationId="{38EC0E9B-3530-1A03-9723-DF4E6D657144}"/>
          </ac:spMkLst>
        </pc:spChg>
        <pc:spChg chg="mod">
          <ac:chgData name="Lauren French" userId="fcc9ad4f-b3a6-4500-99f2-a0777e8c0355" providerId="ADAL" clId="{EBDEAF6D-4BA5-C543-9459-05C0B3EF8A60}" dt="2024-06-26T20:52:32.216" v="19" actId="108"/>
          <ac:spMkLst>
            <pc:docMk/>
            <pc:sldMk cId="4139048626" sldId="372"/>
            <ac:spMk id="16" creationId="{DADD9D82-AF8E-CD4D-ADD7-0D5E4E94CA7F}"/>
          </ac:spMkLst>
        </pc:spChg>
        <pc:spChg chg="mod">
          <ac:chgData name="Lauren French" userId="fcc9ad4f-b3a6-4500-99f2-a0777e8c0355" providerId="ADAL" clId="{EBDEAF6D-4BA5-C543-9459-05C0B3EF8A60}" dt="2024-06-26T20:52:34.282" v="20" actId="108"/>
          <ac:spMkLst>
            <pc:docMk/>
            <pc:sldMk cId="4139048626" sldId="372"/>
            <ac:spMk id="18" creationId="{F8E0A01D-2A28-5A4C-9B48-20AF60374B86}"/>
          </ac:spMkLst>
        </pc:spChg>
        <pc:spChg chg="mod">
          <ac:chgData name="Lauren French" userId="fcc9ad4f-b3a6-4500-99f2-a0777e8c0355" providerId="ADAL" clId="{EBDEAF6D-4BA5-C543-9459-05C0B3EF8A60}" dt="2024-06-26T20:52:42.968" v="22" actId="108"/>
          <ac:spMkLst>
            <pc:docMk/>
            <pc:sldMk cId="4139048626" sldId="372"/>
            <ac:spMk id="20" creationId="{BDC6D5C2-F537-C840-B8FB-8E76455E6258}"/>
          </ac:spMkLst>
        </pc:spChg>
        <pc:spChg chg="del">
          <ac:chgData name="Lauren French" userId="fcc9ad4f-b3a6-4500-99f2-a0777e8c0355" providerId="ADAL" clId="{EBDEAF6D-4BA5-C543-9459-05C0B3EF8A60}" dt="2024-06-26T20:52:20.137" v="16" actId="478"/>
          <ac:spMkLst>
            <pc:docMk/>
            <pc:sldMk cId="4139048626" sldId="372"/>
            <ac:spMk id="26" creationId="{D126AE60-4C3C-01B0-CCE3-4F36CE14217D}"/>
          </ac:spMkLst>
        </pc:spChg>
        <pc:spChg chg="del">
          <ac:chgData name="Lauren French" userId="fcc9ad4f-b3a6-4500-99f2-a0777e8c0355" providerId="ADAL" clId="{EBDEAF6D-4BA5-C543-9459-05C0B3EF8A60}" dt="2024-06-26T20:52:20.137" v="16" actId="478"/>
          <ac:spMkLst>
            <pc:docMk/>
            <pc:sldMk cId="4139048626" sldId="372"/>
            <ac:spMk id="27" creationId="{6068A2F9-D721-4C88-A6FC-7E84E105CCE5}"/>
          </ac:spMkLst>
        </pc:spChg>
        <pc:spChg chg="add mod">
          <ac:chgData name="Lauren French" userId="fcc9ad4f-b3a6-4500-99f2-a0777e8c0355" providerId="ADAL" clId="{EBDEAF6D-4BA5-C543-9459-05C0B3EF8A60}" dt="2024-06-26T20:54:03.110" v="111" actId="20577"/>
          <ac:spMkLst>
            <pc:docMk/>
            <pc:sldMk cId="4139048626" sldId="372"/>
            <ac:spMk id="29" creationId="{0EBF7C48-F8F0-9BBC-214E-A8C80027C1D3}"/>
          </ac:spMkLst>
        </pc:spChg>
        <pc:spChg chg="add mod">
          <ac:chgData name="Lauren French" userId="fcc9ad4f-b3a6-4500-99f2-a0777e8c0355" providerId="ADAL" clId="{EBDEAF6D-4BA5-C543-9459-05C0B3EF8A60}" dt="2024-06-26T20:54:09.999" v="130" actId="20577"/>
          <ac:spMkLst>
            <pc:docMk/>
            <pc:sldMk cId="4139048626" sldId="372"/>
            <ac:spMk id="30" creationId="{C04912CB-AE1C-7856-E73E-9B33760EEEDF}"/>
          </ac:spMkLst>
        </pc:spChg>
        <pc:spChg chg="add mod">
          <ac:chgData name="Lauren French" userId="fcc9ad4f-b3a6-4500-99f2-a0777e8c0355" providerId="ADAL" clId="{EBDEAF6D-4BA5-C543-9459-05C0B3EF8A60}" dt="2024-06-26T20:53:51.845" v="89" actId="207"/>
          <ac:spMkLst>
            <pc:docMk/>
            <pc:sldMk cId="4139048626" sldId="372"/>
            <ac:spMk id="31" creationId="{3A1E9A54-EED7-FAC3-E702-7FCEB13666D8}"/>
          </ac:spMkLst>
        </pc:spChg>
        <pc:spChg chg="del">
          <ac:chgData name="Lauren French" userId="fcc9ad4f-b3a6-4500-99f2-a0777e8c0355" providerId="ADAL" clId="{EBDEAF6D-4BA5-C543-9459-05C0B3EF8A60}" dt="2024-06-26T20:52:20.137" v="16" actId="478"/>
          <ac:spMkLst>
            <pc:docMk/>
            <pc:sldMk cId="4139048626" sldId="372"/>
            <ac:spMk id="34" creationId="{FE86E833-BEC7-B14B-A220-4C877F7BBEED}"/>
          </ac:spMkLst>
        </pc:spChg>
        <pc:graphicFrameChg chg="del mod">
          <ac:chgData name="Lauren French" userId="fcc9ad4f-b3a6-4500-99f2-a0777e8c0355" providerId="ADAL" clId="{EBDEAF6D-4BA5-C543-9459-05C0B3EF8A60}" dt="2024-06-26T20:54:16.725" v="131" actId="478"/>
          <ac:graphicFrameMkLst>
            <pc:docMk/>
            <pc:sldMk cId="4139048626" sldId="372"/>
            <ac:graphicFrameMk id="9" creationId="{532D9761-059D-0312-04F9-69363E4DF2A0}"/>
          </ac:graphicFrameMkLst>
        </pc:graphicFrameChg>
        <pc:picChg chg="mod">
          <ac:chgData name="Lauren French" userId="fcc9ad4f-b3a6-4500-99f2-a0777e8c0355" providerId="ADAL" clId="{EBDEAF6D-4BA5-C543-9459-05C0B3EF8A60}" dt="2024-06-26T20:53:02.533" v="24" actId="1076"/>
          <ac:picMkLst>
            <pc:docMk/>
            <pc:sldMk cId="4139048626" sldId="372"/>
            <ac:picMk id="5" creationId="{6D1785FD-C14B-1B42-1D57-D8E8FFD6D65D}"/>
          </ac:picMkLst>
        </pc:picChg>
        <pc:picChg chg="add mod">
          <ac:chgData name="Lauren French" userId="fcc9ad4f-b3a6-4500-99f2-a0777e8c0355" providerId="ADAL" clId="{EBDEAF6D-4BA5-C543-9459-05C0B3EF8A60}" dt="2024-06-26T20:52:20.429" v="17"/>
          <ac:picMkLst>
            <pc:docMk/>
            <pc:sldMk cId="4139048626" sldId="372"/>
            <ac:picMk id="8" creationId="{D8E6C050-AA4E-BB4E-CF21-4EB14C983919}"/>
          </ac:picMkLst>
        </pc:picChg>
        <pc:picChg chg="del">
          <ac:chgData name="Lauren French" userId="fcc9ad4f-b3a6-4500-99f2-a0777e8c0355" providerId="ADAL" clId="{EBDEAF6D-4BA5-C543-9459-05C0B3EF8A60}" dt="2024-06-26T20:52:20.137" v="16" actId="478"/>
          <ac:picMkLst>
            <pc:docMk/>
            <pc:sldMk cId="4139048626" sldId="372"/>
            <ac:picMk id="25" creationId="{B8161D90-0124-22B6-C88C-A081A79F11C8}"/>
          </ac:picMkLst>
        </pc:picChg>
        <pc:cxnChg chg="add mod">
          <ac:chgData name="Lauren French" userId="fcc9ad4f-b3a6-4500-99f2-a0777e8c0355" providerId="ADAL" clId="{EBDEAF6D-4BA5-C543-9459-05C0B3EF8A60}" dt="2024-06-26T20:53:12.766" v="52" actId="1036"/>
          <ac:cxnSpMkLst>
            <pc:docMk/>
            <pc:sldMk cId="4139048626" sldId="372"/>
            <ac:cxnSpMk id="14" creationId="{B7B1ACB1-7444-65A7-1E04-9B2905BE2424}"/>
          </ac:cxnSpMkLst>
        </pc:cxnChg>
        <pc:cxnChg chg="add mod">
          <ac:chgData name="Lauren French" userId="fcc9ad4f-b3a6-4500-99f2-a0777e8c0355" providerId="ADAL" clId="{EBDEAF6D-4BA5-C543-9459-05C0B3EF8A60}" dt="2024-06-26T20:53:12.766" v="52" actId="1036"/>
          <ac:cxnSpMkLst>
            <pc:docMk/>
            <pc:sldMk cId="4139048626" sldId="372"/>
            <ac:cxnSpMk id="22" creationId="{3C2093B8-BC5C-DC8F-B4B1-D82125C16741}"/>
          </ac:cxnSpMkLst>
        </pc:cxnChg>
        <pc:cxnChg chg="add mod">
          <ac:chgData name="Lauren French" userId="fcc9ad4f-b3a6-4500-99f2-a0777e8c0355" providerId="ADAL" clId="{EBDEAF6D-4BA5-C543-9459-05C0B3EF8A60}" dt="2024-06-26T20:53:12.766" v="52" actId="1036"/>
          <ac:cxnSpMkLst>
            <pc:docMk/>
            <pc:sldMk cId="4139048626" sldId="372"/>
            <ac:cxnSpMk id="23" creationId="{0C263D06-199C-1C59-DF97-303B254F5BBD}"/>
          </ac:cxnSpMkLst>
        </pc:cxnChg>
        <pc:cxnChg chg="mod">
          <ac:chgData name="Lauren French" userId="fcc9ad4f-b3a6-4500-99f2-a0777e8c0355" providerId="ADAL" clId="{EBDEAF6D-4BA5-C543-9459-05C0B3EF8A60}" dt="2024-06-26T20:54:37.961" v="133" actId="108"/>
          <ac:cxnSpMkLst>
            <pc:docMk/>
            <pc:sldMk cId="4139048626" sldId="372"/>
            <ac:cxnSpMk id="24" creationId="{441D2940-D940-8DE0-BD64-07095E42C86F}"/>
          </ac:cxnSpMkLst>
        </pc:cxnChg>
        <pc:cxnChg chg="add mod">
          <ac:chgData name="Lauren French" userId="fcc9ad4f-b3a6-4500-99f2-a0777e8c0355" providerId="ADAL" clId="{EBDEAF6D-4BA5-C543-9459-05C0B3EF8A60}" dt="2024-06-26T20:53:12.766" v="52" actId="1036"/>
          <ac:cxnSpMkLst>
            <pc:docMk/>
            <pc:sldMk cId="4139048626" sldId="372"/>
            <ac:cxnSpMk id="28" creationId="{6C46F406-9C74-F322-5C6A-1354DCFD745A}"/>
          </ac:cxnSpMkLst>
        </pc:cxnChg>
      </pc:sldChg>
      <pc:sldChg chg="addSp delSp modSp mod">
        <pc:chgData name="Lauren French" userId="fcc9ad4f-b3a6-4500-99f2-a0777e8c0355" providerId="ADAL" clId="{EBDEAF6D-4BA5-C543-9459-05C0B3EF8A60}" dt="2024-06-26T20:51:58.558" v="15"/>
        <pc:sldMkLst>
          <pc:docMk/>
          <pc:sldMk cId="232511200" sldId="373"/>
        </pc:sldMkLst>
        <pc:spChg chg="mod">
          <ac:chgData name="Lauren French" userId="fcc9ad4f-b3a6-4500-99f2-a0777e8c0355" providerId="ADAL" clId="{EBDEAF6D-4BA5-C543-9459-05C0B3EF8A60}" dt="2024-06-26T20:51:12.579" v="2" actId="108"/>
          <ac:spMkLst>
            <pc:docMk/>
            <pc:sldMk cId="232511200" sldId="373"/>
            <ac:spMk id="3" creationId="{BF5582FD-93AD-D0ED-264B-28FC3DA65361}"/>
          </ac:spMkLst>
        </pc:spChg>
        <pc:spChg chg="mod">
          <ac:chgData name="Lauren French" userId="fcc9ad4f-b3a6-4500-99f2-a0777e8c0355" providerId="ADAL" clId="{EBDEAF6D-4BA5-C543-9459-05C0B3EF8A60}" dt="2024-06-26T20:50:56.034" v="0" actId="108"/>
          <ac:spMkLst>
            <pc:docMk/>
            <pc:sldMk cId="232511200" sldId="373"/>
            <ac:spMk id="5" creationId="{193015F5-DAD3-20D5-84CC-087B951D64C6}"/>
          </ac:spMkLst>
        </pc:spChg>
        <pc:spChg chg="mod">
          <ac:chgData name="Lauren French" userId="fcc9ad4f-b3a6-4500-99f2-a0777e8c0355" providerId="ADAL" clId="{EBDEAF6D-4BA5-C543-9459-05C0B3EF8A60}" dt="2024-06-26T20:51:47.780" v="13" actId="20577"/>
          <ac:spMkLst>
            <pc:docMk/>
            <pc:sldMk cId="232511200" sldId="373"/>
            <ac:spMk id="6" creationId="{A6E5BDD3-89E4-714E-B085-B07C89551B2D}"/>
          </ac:spMkLst>
        </pc:spChg>
        <pc:spChg chg="del">
          <ac:chgData name="Lauren French" userId="fcc9ad4f-b3a6-4500-99f2-a0777e8c0355" providerId="ADAL" clId="{EBDEAF6D-4BA5-C543-9459-05C0B3EF8A60}" dt="2024-06-26T20:51:58.243" v="14" actId="478"/>
          <ac:spMkLst>
            <pc:docMk/>
            <pc:sldMk cId="232511200" sldId="373"/>
            <ac:spMk id="12" creationId="{A773184E-0F99-A694-A2C7-791D3762C6E6}"/>
          </ac:spMkLst>
        </pc:spChg>
        <pc:spChg chg="del">
          <ac:chgData name="Lauren French" userId="fcc9ad4f-b3a6-4500-99f2-a0777e8c0355" providerId="ADAL" clId="{EBDEAF6D-4BA5-C543-9459-05C0B3EF8A60}" dt="2024-06-26T20:51:58.243" v="14" actId="478"/>
          <ac:spMkLst>
            <pc:docMk/>
            <pc:sldMk cId="232511200" sldId="373"/>
            <ac:spMk id="14" creationId="{5453C775-E3A8-DFE7-B9FC-73194EFF9182}"/>
          </ac:spMkLst>
        </pc:spChg>
        <pc:spChg chg="add mod">
          <ac:chgData name="Lauren French" userId="fcc9ad4f-b3a6-4500-99f2-a0777e8c0355" providerId="ADAL" clId="{EBDEAF6D-4BA5-C543-9459-05C0B3EF8A60}" dt="2024-06-26T20:51:58.558" v="15"/>
          <ac:spMkLst>
            <pc:docMk/>
            <pc:sldMk cId="232511200" sldId="373"/>
            <ac:spMk id="18" creationId="{08AE28E7-1B65-2EAD-20C7-9DA71D4E726C}"/>
          </ac:spMkLst>
        </pc:spChg>
        <pc:spChg chg="del">
          <ac:chgData name="Lauren French" userId="fcc9ad4f-b3a6-4500-99f2-a0777e8c0355" providerId="ADAL" clId="{EBDEAF6D-4BA5-C543-9459-05C0B3EF8A60}" dt="2024-06-26T20:51:58.243" v="14" actId="478"/>
          <ac:spMkLst>
            <pc:docMk/>
            <pc:sldMk cId="232511200" sldId="373"/>
            <ac:spMk id="19" creationId="{E77DC907-A063-FBBC-5931-428D61D6950E}"/>
          </ac:spMkLst>
        </pc:spChg>
        <pc:spChg chg="add mod">
          <ac:chgData name="Lauren French" userId="fcc9ad4f-b3a6-4500-99f2-a0777e8c0355" providerId="ADAL" clId="{EBDEAF6D-4BA5-C543-9459-05C0B3EF8A60}" dt="2024-06-26T20:51:58.558" v="15"/>
          <ac:spMkLst>
            <pc:docMk/>
            <pc:sldMk cId="232511200" sldId="373"/>
            <ac:spMk id="21" creationId="{E25C0379-5561-3580-7DC4-40808D40431E}"/>
          </ac:spMkLst>
        </pc:spChg>
        <pc:picChg chg="del">
          <ac:chgData name="Lauren French" userId="fcc9ad4f-b3a6-4500-99f2-a0777e8c0355" providerId="ADAL" clId="{EBDEAF6D-4BA5-C543-9459-05C0B3EF8A60}" dt="2024-06-26T20:51:58.243" v="14" actId="478"/>
          <ac:picMkLst>
            <pc:docMk/>
            <pc:sldMk cId="232511200" sldId="373"/>
            <ac:picMk id="9" creationId="{2F5B734B-EF2E-E5C8-E6F2-DADA4F400C91}"/>
          </ac:picMkLst>
        </pc:picChg>
        <pc:picChg chg="add mod">
          <ac:chgData name="Lauren French" userId="fcc9ad4f-b3a6-4500-99f2-a0777e8c0355" providerId="ADAL" clId="{EBDEAF6D-4BA5-C543-9459-05C0B3EF8A60}" dt="2024-06-26T20:51:58.558" v="15"/>
          <ac:picMkLst>
            <pc:docMk/>
            <pc:sldMk cId="232511200" sldId="373"/>
            <ac:picMk id="13" creationId="{7F9F90D7-2A23-8237-23F2-65C5E7E895F9}"/>
          </ac:picMkLst>
        </pc:picChg>
        <pc:cxnChg chg="mod">
          <ac:chgData name="Lauren French" userId="fcc9ad4f-b3a6-4500-99f2-a0777e8c0355" providerId="ADAL" clId="{EBDEAF6D-4BA5-C543-9459-05C0B3EF8A60}" dt="2024-06-26T20:51:05.646" v="1" actId="108"/>
          <ac:cxnSpMkLst>
            <pc:docMk/>
            <pc:sldMk cId="232511200" sldId="373"/>
            <ac:cxnSpMk id="8" creationId="{83CE702F-1426-2254-1C31-76D85EF1F65C}"/>
          </ac:cxnSpMkLst>
        </pc:cxnChg>
      </pc:sldChg>
      <pc:sldChg chg="addSp delSp modSp mod">
        <pc:chgData name="Lauren French" userId="fcc9ad4f-b3a6-4500-99f2-a0777e8c0355" providerId="ADAL" clId="{EBDEAF6D-4BA5-C543-9459-05C0B3EF8A60}" dt="2024-06-26T20:58:02.805" v="151" actId="692"/>
        <pc:sldMkLst>
          <pc:docMk/>
          <pc:sldMk cId="981214639" sldId="375"/>
        </pc:sldMkLst>
        <pc:spChg chg="del">
          <ac:chgData name="Lauren French" userId="fcc9ad4f-b3a6-4500-99f2-a0777e8c0355" providerId="ADAL" clId="{EBDEAF6D-4BA5-C543-9459-05C0B3EF8A60}" dt="2024-06-26T20:55:04.627" v="134" actId="478"/>
          <ac:spMkLst>
            <pc:docMk/>
            <pc:sldMk cId="981214639" sldId="375"/>
            <ac:spMk id="2" creationId="{03281E40-2286-3EC0-A1FF-9B40AE00207A}"/>
          </ac:spMkLst>
        </pc:spChg>
        <pc:spChg chg="add mod">
          <ac:chgData name="Lauren French" userId="fcc9ad4f-b3a6-4500-99f2-a0777e8c0355" providerId="ADAL" clId="{EBDEAF6D-4BA5-C543-9459-05C0B3EF8A60}" dt="2024-06-26T20:55:04.950" v="135"/>
          <ac:spMkLst>
            <pc:docMk/>
            <pc:sldMk cId="981214639" sldId="375"/>
            <ac:spMk id="3" creationId="{3B214D92-B668-8E54-5C14-97E398A68A35}"/>
          </ac:spMkLst>
        </pc:spChg>
        <pc:spChg chg="mod">
          <ac:chgData name="Lauren French" userId="fcc9ad4f-b3a6-4500-99f2-a0777e8c0355" providerId="ADAL" clId="{EBDEAF6D-4BA5-C543-9459-05C0B3EF8A60}" dt="2024-06-26T20:55:26.198" v="138" actId="108"/>
          <ac:spMkLst>
            <pc:docMk/>
            <pc:sldMk cId="981214639" sldId="375"/>
            <ac:spMk id="4" creationId="{BA0B527B-D7AC-AD1E-4873-6EA58212BF57}"/>
          </ac:spMkLst>
        </pc:spChg>
        <pc:spChg chg="del">
          <ac:chgData name="Lauren French" userId="fcc9ad4f-b3a6-4500-99f2-a0777e8c0355" providerId="ADAL" clId="{EBDEAF6D-4BA5-C543-9459-05C0B3EF8A60}" dt="2024-06-26T20:55:04.627" v="134" actId="478"/>
          <ac:spMkLst>
            <pc:docMk/>
            <pc:sldMk cId="981214639" sldId="375"/>
            <ac:spMk id="6" creationId="{8BE323B4-8C57-804A-B8A1-10DC93CF6AEC}"/>
          </ac:spMkLst>
        </pc:spChg>
        <pc:spChg chg="add mod">
          <ac:chgData name="Lauren French" userId="fcc9ad4f-b3a6-4500-99f2-a0777e8c0355" providerId="ADAL" clId="{EBDEAF6D-4BA5-C543-9459-05C0B3EF8A60}" dt="2024-06-26T20:55:04.950" v="135"/>
          <ac:spMkLst>
            <pc:docMk/>
            <pc:sldMk cId="981214639" sldId="375"/>
            <ac:spMk id="9" creationId="{870F78E7-B1B3-A1E8-543E-FDEB94296B08}"/>
          </ac:spMkLst>
        </pc:spChg>
        <pc:spChg chg="mod">
          <ac:chgData name="Lauren French" userId="fcc9ad4f-b3a6-4500-99f2-a0777e8c0355" providerId="ADAL" clId="{EBDEAF6D-4BA5-C543-9459-05C0B3EF8A60}" dt="2024-06-26T20:55:41.682" v="140" actId="108"/>
          <ac:spMkLst>
            <pc:docMk/>
            <pc:sldMk cId="981214639" sldId="375"/>
            <ac:spMk id="10" creationId="{C051454A-34B0-3414-169E-456DCBAED977}"/>
          </ac:spMkLst>
        </pc:spChg>
        <pc:spChg chg="del">
          <ac:chgData name="Lauren French" userId="fcc9ad4f-b3a6-4500-99f2-a0777e8c0355" providerId="ADAL" clId="{EBDEAF6D-4BA5-C543-9459-05C0B3EF8A60}" dt="2024-06-26T20:55:04.627" v="134" actId="478"/>
          <ac:spMkLst>
            <pc:docMk/>
            <pc:sldMk cId="981214639" sldId="375"/>
            <ac:spMk id="13" creationId="{34938833-753A-EB27-EC6F-CE9083E0CC68}"/>
          </ac:spMkLst>
        </pc:spChg>
        <pc:spChg chg="mod">
          <ac:chgData name="Lauren French" userId="fcc9ad4f-b3a6-4500-99f2-a0777e8c0355" providerId="ADAL" clId="{EBDEAF6D-4BA5-C543-9459-05C0B3EF8A60}" dt="2024-06-26T20:56:05.165" v="142" actId="108"/>
          <ac:spMkLst>
            <pc:docMk/>
            <pc:sldMk cId="981214639" sldId="375"/>
            <ac:spMk id="15" creationId="{6EB0BA48-2488-4302-8493-1AB33D0D1C00}"/>
          </ac:spMkLst>
        </pc:spChg>
        <pc:spChg chg="mod">
          <ac:chgData name="Lauren French" userId="fcc9ad4f-b3a6-4500-99f2-a0777e8c0355" providerId="ADAL" clId="{EBDEAF6D-4BA5-C543-9459-05C0B3EF8A60}" dt="2024-06-26T20:56:10.732" v="144" actId="108"/>
          <ac:spMkLst>
            <pc:docMk/>
            <pc:sldMk cId="981214639" sldId="375"/>
            <ac:spMk id="16" creationId="{96BE6C23-7612-2005-AC4C-253C8803060A}"/>
          </ac:spMkLst>
        </pc:spChg>
        <pc:spChg chg="mod">
          <ac:chgData name="Lauren French" userId="fcc9ad4f-b3a6-4500-99f2-a0777e8c0355" providerId="ADAL" clId="{EBDEAF6D-4BA5-C543-9459-05C0B3EF8A60}" dt="2024-06-26T20:56:12.867" v="145" actId="108"/>
          <ac:spMkLst>
            <pc:docMk/>
            <pc:sldMk cId="981214639" sldId="375"/>
            <ac:spMk id="19" creationId="{7A11F226-E755-516C-037C-A4FD209681E4}"/>
          </ac:spMkLst>
        </pc:spChg>
        <pc:spChg chg="mod">
          <ac:chgData name="Lauren French" userId="fcc9ad4f-b3a6-4500-99f2-a0777e8c0355" providerId="ADAL" clId="{EBDEAF6D-4BA5-C543-9459-05C0B3EF8A60}" dt="2024-06-26T20:55:56.251" v="141" actId="207"/>
          <ac:spMkLst>
            <pc:docMk/>
            <pc:sldMk cId="981214639" sldId="375"/>
            <ac:spMk id="26" creationId="{41A1D33F-75E3-6402-1FA5-6F786D68AA81}"/>
          </ac:spMkLst>
        </pc:spChg>
        <pc:spChg chg="mod">
          <ac:chgData name="Lauren French" userId="fcc9ad4f-b3a6-4500-99f2-a0777e8c0355" providerId="ADAL" clId="{EBDEAF6D-4BA5-C543-9459-05C0B3EF8A60}" dt="2024-06-26T20:55:56.251" v="141" actId="207"/>
          <ac:spMkLst>
            <pc:docMk/>
            <pc:sldMk cId="981214639" sldId="375"/>
            <ac:spMk id="32" creationId="{487CDB11-9585-3FB5-A978-898794D28E3B}"/>
          </ac:spMkLst>
        </pc:spChg>
        <pc:spChg chg="mod">
          <ac:chgData name="Lauren French" userId="fcc9ad4f-b3a6-4500-99f2-a0777e8c0355" providerId="ADAL" clId="{EBDEAF6D-4BA5-C543-9459-05C0B3EF8A60}" dt="2024-06-26T20:55:56.251" v="141" actId="207"/>
          <ac:spMkLst>
            <pc:docMk/>
            <pc:sldMk cId="981214639" sldId="375"/>
            <ac:spMk id="34" creationId="{4FA47832-7A0B-7FAC-5D43-AB41C57B9934}"/>
          </ac:spMkLst>
        </pc:spChg>
        <pc:spChg chg="mod">
          <ac:chgData name="Lauren French" userId="fcc9ad4f-b3a6-4500-99f2-a0777e8c0355" providerId="ADAL" clId="{EBDEAF6D-4BA5-C543-9459-05C0B3EF8A60}" dt="2024-06-26T20:55:56.251" v="141" actId="207"/>
          <ac:spMkLst>
            <pc:docMk/>
            <pc:sldMk cId="981214639" sldId="375"/>
            <ac:spMk id="35" creationId="{0B3AC0DF-4176-672C-FA04-B88D95905B11}"/>
          </ac:spMkLst>
        </pc:spChg>
        <pc:spChg chg="mod">
          <ac:chgData name="Lauren French" userId="fcc9ad4f-b3a6-4500-99f2-a0777e8c0355" providerId="ADAL" clId="{EBDEAF6D-4BA5-C543-9459-05C0B3EF8A60}" dt="2024-06-26T20:55:56.251" v="141" actId="207"/>
          <ac:spMkLst>
            <pc:docMk/>
            <pc:sldMk cId="981214639" sldId="375"/>
            <ac:spMk id="36" creationId="{7E56793D-7A18-034F-E1DB-1CD6950939A4}"/>
          </ac:spMkLst>
        </pc:spChg>
        <pc:spChg chg="mod">
          <ac:chgData name="Lauren French" userId="fcc9ad4f-b3a6-4500-99f2-a0777e8c0355" providerId="ADAL" clId="{EBDEAF6D-4BA5-C543-9459-05C0B3EF8A60}" dt="2024-06-26T20:55:56.251" v="141" actId="207"/>
          <ac:spMkLst>
            <pc:docMk/>
            <pc:sldMk cId="981214639" sldId="375"/>
            <ac:spMk id="38" creationId="{4F622E0C-B293-7B60-09A8-2732EE612AE5}"/>
          </ac:spMkLst>
        </pc:spChg>
        <pc:spChg chg="mod">
          <ac:chgData name="Lauren French" userId="fcc9ad4f-b3a6-4500-99f2-a0777e8c0355" providerId="ADAL" clId="{EBDEAF6D-4BA5-C543-9459-05C0B3EF8A60}" dt="2024-06-26T20:55:56.251" v="141" actId="207"/>
          <ac:spMkLst>
            <pc:docMk/>
            <pc:sldMk cId="981214639" sldId="375"/>
            <ac:spMk id="52" creationId="{CB9A19C2-F2B4-4092-90AF-5C76492060B6}"/>
          </ac:spMkLst>
        </pc:spChg>
        <pc:spChg chg="mod">
          <ac:chgData name="Lauren French" userId="fcc9ad4f-b3a6-4500-99f2-a0777e8c0355" providerId="ADAL" clId="{EBDEAF6D-4BA5-C543-9459-05C0B3EF8A60}" dt="2024-06-26T20:55:56.251" v="141" actId="207"/>
          <ac:spMkLst>
            <pc:docMk/>
            <pc:sldMk cId="981214639" sldId="375"/>
            <ac:spMk id="53" creationId="{EB77E922-1D74-C28A-C1D9-CE70AAE82CD7}"/>
          </ac:spMkLst>
        </pc:spChg>
        <pc:spChg chg="mod">
          <ac:chgData name="Lauren French" userId="fcc9ad4f-b3a6-4500-99f2-a0777e8c0355" providerId="ADAL" clId="{EBDEAF6D-4BA5-C543-9459-05C0B3EF8A60}" dt="2024-06-26T20:55:56.251" v="141" actId="207"/>
          <ac:spMkLst>
            <pc:docMk/>
            <pc:sldMk cId="981214639" sldId="375"/>
            <ac:spMk id="54" creationId="{E4825146-9FE6-4D2E-B5BD-E2AB750F3FCC}"/>
          </ac:spMkLst>
        </pc:spChg>
        <pc:spChg chg="mod">
          <ac:chgData name="Lauren French" userId="fcc9ad4f-b3a6-4500-99f2-a0777e8c0355" providerId="ADAL" clId="{EBDEAF6D-4BA5-C543-9459-05C0B3EF8A60}" dt="2024-06-26T20:55:56.251" v="141" actId="207"/>
          <ac:spMkLst>
            <pc:docMk/>
            <pc:sldMk cId="981214639" sldId="375"/>
            <ac:spMk id="55" creationId="{E9260C16-5571-7819-3EAD-B0E42DD631E4}"/>
          </ac:spMkLst>
        </pc:spChg>
        <pc:spChg chg="mod">
          <ac:chgData name="Lauren French" userId="fcc9ad4f-b3a6-4500-99f2-a0777e8c0355" providerId="ADAL" clId="{EBDEAF6D-4BA5-C543-9459-05C0B3EF8A60}" dt="2024-06-26T20:55:56.251" v="141" actId="207"/>
          <ac:spMkLst>
            <pc:docMk/>
            <pc:sldMk cId="981214639" sldId="375"/>
            <ac:spMk id="56" creationId="{09EADF6E-114D-8A9D-02D3-B94C1E83AF2C}"/>
          </ac:spMkLst>
        </pc:spChg>
        <pc:spChg chg="mod">
          <ac:chgData name="Lauren French" userId="fcc9ad4f-b3a6-4500-99f2-a0777e8c0355" providerId="ADAL" clId="{EBDEAF6D-4BA5-C543-9459-05C0B3EF8A60}" dt="2024-06-26T20:55:56.251" v="141" actId="207"/>
          <ac:spMkLst>
            <pc:docMk/>
            <pc:sldMk cId="981214639" sldId="375"/>
            <ac:spMk id="57" creationId="{DE4FC59F-23B3-B533-CD2A-4794672AD9AA}"/>
          </ac:spMkLst>
        </pc:spChg>
        <pc:spChg chg="mod">
          <ac:chgData name="Lauren French" userId="fcc9ad4f-b3a6-4500-99f2-a0777e8c0355" providerId="ADAL" clId="{EBDEAF6D-4BA5-C543-9459-05C0B3EF8A60}" dt="2024-06-26T20:55:56.251" v="141" actId="207"/>
          <ac:spMkLst>
            <pc:docMk/>
            <pc:sldMk cId="981214639" sldId="375"/>
            <ac:spMk id="59" creationId="{DE6D9F0E-CC68-642A-26F9-2C04B76AA3B7}"/>
          </ac:spMkLst>
        </pc:spChg>
        <pc:spChg chg="mod">
          <ac:chgData name="Lauren French" userId="fcc9ad4f-b3a6-4500-99f2-a0777e8c0355" providerId="ADAL" clId="{EBDEAF6D-4BA5-C543-9459-05C0B3EF8A60}" dt="2024-06-26T20:55:56.251" v="141" actId="207"/>
          <ac:spMkLst>
            <pc:docMk/>
            <pc:sldMk cId="981214639" sldId="375"/>
            <ac:spMk id="60" creationId="{C085B402-9C68-74DB-2699-8769A6C0063F}"/>
          </ac:spMkLst>
        </pc:spChg>
        <pc:spChg chg="mod">
          <ac:chgData name="Lauren French" userId="fcc9ad4f-b3a6-4500-99f2-a0777e8c0355" providerId="ADAL" clId="{EBDEAF6D-4BA5-C543-9459-05C0B3EF8A60}" dt="2024-06-26T20:55:56.251" v="141" actId="207"/>
          <ac:spMkLst>
            <pc:docMk/>
            <pc:sldMk cId="981214639" sldId="375"/>
            <ac:spMk id="61" creationId="{6475AFC3-BF08-025D-465D-32E703BC9F3C}"/>
          </ac:spMkLst>
        </pc:spChg>
        <pc:spChg chg="mod">
          <ac:chgData name="Lauren French" userId="fcc9ad4f-b3a6-4500-99f2-a0777e8c0355" providerId="ADAL" clId="{EBDEAF6D-4BA5-C543-9459-05C0B3EF8A60}" dt="2024-06-26T20:55:56.251" v="141" actId="207"/>
          <ac:spMkLst>
            <pc:docMk/>
            <pc:sldMk cId="981214639" sldId="375"/>
            <ac:spMk id="62" creationId="{E9998B66-4AA6-462C-2BC7-54AB18CEC428}"/>
          </ac:spMkLst>
        </pc:spChg>
        <pc:spChg chg="mod">
          <ac:chgData name="Lauren French" userId="fcc9ad4f-b3a6-4500-99f2-a0777e8c0355" providerId="ADAL" clId="{EBDEAF6D-4BA5-C543-9459-05C0B3EF8A60}" dt="2024-06-26T20:55:56.251" v="141" actId="207"/>
          <ac:spMkLst>
            <pc:docMk/>
            <pc:sldMk cId="981214639" sldId="375"/>
            <ac:spMk id="63" creationId="{ADD28629-5141-3B5A-5D39-DE94AFD549D3}"/>
          </ac:spMkLst>
        </pc:spChg>
        <pc:spChg chg="mod">
          <ac:chgData name="Lauren French" userId="fcc9ad4f-b3a6-4500-99f2-a0777e8c0355" providerId="ADAL" clId="{EBDEAF6D-4BA5-C543-9459-05C0B3EF8A60}" dt="2024-06-26T20:55:56.251" v="141" actId="207"/>
          <ac:spMkLst>
            <pc:docMk/>
            <pc:sldMk cId="981214639" sldId="375"/>
            <ac:spMk id="64" creationId="{4C58C841-7515-3E54-B08A-A73F333B04EF}"/>
          </ac:spMkLst>
        </pc:spChg>
        <pc:spChg chg="mod">
          <ac:chgData name="Lauren French" userId="fcc9ad4f-b3a6-4500-99f2-a0777e8c0355" providerId="ADAL" clId="{EBDEAF6D-4BA5-C543-9459-05C0B3EF8A60}" dt="2024-06-26T20:55:56.251" v="141" actId="207"/>
          <ac:spMkLst>
            <pc:docMk/>
            <pc:sldMk cId="981214639" sldId="375"/>
            <ac:spMk id="65" creationId="{0747415C-D5A2-45EE-04BF-210007502EDC}"/>
          </ac:spMkLst>
        </pc:spChg>
        <pc:spChg chg="mod">
          <ac:chgData name="Lauren French" userId="fcc9ad4f-b3a6-4500-99f2-a0777e8c0355" providerId="ADAL" clId="{EBDEAF6D-4BA5-C543-9459-05C0B3EF8A60}" dt="2024-06-26T20:55:56.251" v="141" actId="207"/>
          <ac:spMkLst>
            <pc:docMk/>
            <pc:sldMk cId="981214639" sldId="375"/>
            <ac:spMk id="66" creationId="{363BFE72-E21F-FA01-97FF-65B7EACEE0E0}"/>
          </ac:spMkLst>
        </pc:spChg>
        <pc:spChg chg="mod">
          <ac:chgData name="Lauren French" userId="fcc9ad4f-b3a6-4500-99f2-a0777e8c0355" providerId="ADAL" clId="{EBDEAF6D-4BA5-C543-9459-05C0B3EF8A60}" dt="2024-06-26T20:55:56.251" v="141" actId="207"/>
          <ac:spMkLst>
            <pc:docMk/>
            <pc:sldMk cId="981214639" sldId="375"/>
            <ac:spMk id="67" creationId="{801F363B-DFD7-E933-07B1-91169D5483BB}"/>
          </ac:spMkLst>
        </pc:spChg>
        <pc:spChg chg="mod">
          <ac:chgData name="Lauren French" userId="fcc9ad4f-b3a6-4500-99f2-a0777e8c0355" providerId="ADAL" clId="{EBDEAF6D-4BA5-C543-9459-05C0B3EF8A60}" dt="2024-06-26T20:55:56.251" v="141" actId="207"/>
          <ac:spMkLst>
            <pc:docMk/>
            <pc:sldMk cId="981214639" sldId="375"/>
            <ac:spMk id="68" creationId="{9F95C35F-8976-AD73-DCF0-14665164DAEA}"/>
          </ac:spMkLst>
        </pc:spChg>
        <pc:spChg chg="mod">
          <ac:chgData name="Lauren French" userId="fcc9ad4f-b3a6-4500-99f2-a0777e8c0355" providerId="ADAL" clId="{EBDEAF6D-4BA5-C543-9459-05C0B3EF8A60}" dt="2024-06-26T20:55:56.251" v="141" actId="207"/>
          <ac:spMkLst>
            <pc:docMk/>
            <pc:sldMk cId="981214639" sldId="375"/>
            <ac:spMk id="69" creationId="{E4A54ABA-03D4-F428-EB06-E2605161F775}"/>
          </ac:spMkLst>
        </pc:spChg>
        <pc:spChg chg="mod">
          <ac:chgData name="Lauren French" userId="fcc9ad4f-b3a6-4500-99f2-a0777e8c0355" providerId="ADAL" clId="{EBDEAF6D-4BA5-C543-9459-05C0B3EF8A60}" dt="2024-06-26T20:55:56.251" v="141" actId="207"/>
          <ac:spMkLst>
            <pc:docMk/>
            <pc:sldMk cId="981214639" sldId="375"/>
            <ac:spMk id="70" creationId="{C9990392-E023-AF2A-8646-D3CEF00E47DD}"/>
          </ac:spMkLst>
        </pc:spChg>
        <pc:spChg chg="mod">
          <ac:chgData name="Lauren French" userId="fcc9ad4f-b3a6-4500-99f2-a0777e8c0355" providerId="ADAL" clId="{EBDEAF6D-4BA5-C543-9459-05C0B3EF8A60}" dt="2024-06-26T20:57:52.592" v="150" actId="14100"/>
          <ac:spMkLst>
            <pc:docMk/>
            <pc:sldMk cId="981214639" sldId="375"/>
            <ac:spMk id="71" creationId="{C54278DB-0877-F0DB-CD2D-46CD41768554}"/>
          </ac:spMkLst>
        </pc:spChg>
        <pc:spChg chg="mod">
          <ac:chgData name="Lauren French" userId="fcc9ad4f-b3a6-4500-99f2-a0777e8c0355" providerId="ADAL" clId="{EBDEAF6D-4BA5-C543-9459-05C0B3EF8A60}" dt="2024-06-26T20:55:56.251" v="141" actId="207"/>
          <ac:spMkLst>
            <pc:docMk/>
            <pc:sldMk cId="981214639" sldId="375"/>
            <ac:spMk id="72" creationId="{1CCEC1F3-6039-952C-0980-187FF147A399}"/>
          </ac:spMkLst>
        </pc:spChg>
        <pc:spChg chg="mod">
          <ac:chgData name="Lauren French" userId="fcc9ad4f-b3a6-4500-99f2-a0777e8c0355" providerId="ADAL" clId="{EBDEAF6D-4BA5-C543-9459-05C0B3EF8A60}" dt="2024-06-26T20:55:56.251" v="141" actId="207"/>
          <ac:spMkLst>
            <pc:docMk/>
            <pc:sldMk cId="981214639" sldId="375"/>
            <ac:spMk id="74" creationId="{EB732638-AFAB-143B-4815-D7AB992100AE}"/>
          </ac:spMkLst>
        </pc:spChg>
        <pc:spChg chg="mod">
          <ac:chgData name="Lauren French" userId="fcc9ad4f-b3a6-4500-99f2-a0777e8c0355" providerId="ADAL" clId="{EBDEAF6D-4BA5-C543-9459-05C0B3EF8A60}" dt="2024-06-26T20:55:56.251" v="141" actId="207"/>
          <ac:spMkLst>
            <pc:docMk/>
            <pc:sldMk cId="981214639" sldId="375"/>
            <ac:spMk id="75" creationId="{68418A15-FBE4-91CD-A983-6990048352C3}"/>
          </ac:spMkLst>
        </pc:spChg>
        <pc:spChg chg="mod">
          <ac:chgData name="Lauren French" userId="fcc9ad4f-b3a6-4500-99f2-a0777e8c0355" providerId="ADAL" clId="{EBDEAF6D-4BA5-C543-9459-05C0B3EF8A60}" dt="2024-06-26T20:55:56.251" v="141" actId="207"/>
          <ac:spMkLst>
            <pc:docMk/>
            <pc:sldMk cId="981214639" sldId="375"/>
            <ac:spMk id="76" creationId="{6F214F24-2ACE-BFC5-5ECF-865F831AD0A6}"/>
          </ac:spMkLst>
        </pc:spChg>
        <pc:spChg chg="mod">
          <ac:chgData name="Lauren French" userId="fcc9ad4f-b3a6-4500-99f2-a0777e8c0355" providerId="ADAL" clId="{EBDEAF6D-4BA5-C543-9459-05C0B3EF8A60}" dt="2024-06-26T20:55:56.251" v="141" actId="207"/>
          <ac:spMkLst>
            <pc:docMk/>
            <pc:sldMk cId="981214639" sldId="375"/>
            <ac:spMk id="77" creationId="{BD19DAF2-8D60-AEC9-A39A-371F80CDD473}"/>
          </ac:spMkLst>
        </pc:spChg>
        <pc:spChg chg="mod">
          <ac:chgData name="Lauren French" userId="fcc9ad4f-b3a6-4500-99f2-a0777e8c0355" providerId="ADAL" clId="{EBDEAF6D-4BA5-C543-9459-05C0B3EF8A60}" dt="2024-06-26T20:57:47.309" v="149" actId="14100"/>
          <ac:spMkLst>
            <pc:docMk/>
            <pc:sldMk cId="981214639" sldId="375"/>
            <ac:spMk id="78" creationId="{0A85C6E0-ED81-261B-E17F-B3E4F77163FF}"/>
          </ac:spMkLst>
        </pc:spChg>
        <pc:spChg chg="mod">
          <ac:chgData name="Lauren French" userId="fcc9ad4f-b3a6-4500-99f2-a0777e8c0355" providerId="ADAL" clId="{EBDEAF6D-4BA5-C543-9459-05C0B3EF8A60}" dt="2024-06-26T20:55:56.251" v="141" actId="207"/>
          <ac:spMkLst>
            <pc:docMk/>
            <pc:sldMk cId="981214639" sldId="375"/>
            <ac:spMk id="79" creationId="{9E4DB992-8A62-B393-F0CA-12F3F69B629A}"/>
          </ac:spMkLst>
        </pc:spChg>
        <pc:spChg chg="mod">
          <ac:chgData name="Lauren French" userId="fcc9ad4f-b3a6-4500-99f2-a0777e8c0355" providerId="ADAL" clId="{EBDEAF6D-4BA5-C543-9459-05C0B3EF8A60}" dt="2024-06-26T20:55:56.251" v="141" actId="207"/>
          <ac:spMkLst>
            <pc:docMk/>
            <pc:sldMk cId="981214639" sldId="375"/>
            <ac:spMk id="80" creationId="{CA0A09E7-F330-7DDA-DC37-FEA400656E36}"/>
          </ac:spMkLst>
        </pc:spChg>
        <pc:spChg chg="mod">
          <ac:chgData name="Lauren French" userId="fcc9ad4f-b3a6-4500-99f2-a0777e8c0355" providerId="ADAL" clId="{EBDEAF6D-4BA5-C543-9459-05C0B3EF8A60}" dt="2024-06-26T20:55:56.251" v="141" actId="207"/>
          <ac:spMkLst>
            <pc:docMk/>
            <pc:sldMk cId="981214639" sldId="375"/>
            <ac:spMk id="81" creationId="{91D110EA-D59F-A2B4-8B34-6494E9A3DF90}"/>
          </ac:spMkLst>
        </pc:spChg>
        <pc:spChg chg="mod">
          <ac:chgData name="Lauren French" userId="fcc9ad4f-b3a6-4500-99f2-a0777e8c0355" providerId="ADAL" clId="{EBDEAF6D-4BA5-C543-9459-05C0B3EF8A60}" dt="2024-06-26T20:55:56.251" v="141" actId="207"/>
          <ac:spMkLst>
            <pc:docMk/>
            <pc:sldMk cId="981214639" sldId="375"/>
            <ac:spMk id="83" creationId="{92E1C819-9181-C679-8540-BC57FC714070}"/>
          </ac:spMkLst>
        </pc:spChg>
        <pc:spChg chg="mod">
          <ac:chgData name="Lauren French" userId="fcc9ad4f-b3a6-4500-99f2-a0777e8c0355" providerId="ADAL" clId="{EBDEAF6D-4BA5-C543-9459-05C0B3EF8A60}" dt="2024-06-26T20:55:56.251" v="141" actId="207"/>
          <ac:spMkLst>
            <pc:docMk/>
            <pc:sldMk cId="981214639" sldId="375"/>
            <ac:spMk id="84" creationId="{42B68950-323A-CD80-7FDC-AC2B1F31E9F3}"/>
          </ac:spMkLst>
        </pc:spChg>
        <pc:spChg chg="mod">
          <ac:chgData name="Lauren French" userId="fcc9ad4f-b3a6-4500-99f2-a0777e8c0355" providerId="ADAL" clId="{EBDEAF6D-4BA5-C543-9459-05C0B3EF8A60}" dt="2024-06-26T20:56:08.183" v="143" actId="108"/>
          <ac:spMkLst>
            <pc:docMk/>
            <pc:sldMk cId="981214639" sldId="375"/>
            <ac:spMk id="85" creationId="{8185D076-C909-69B0-A885-54AC0A94CCC4}"/>
          </ac:spMkLst>
        </pc:spChg>
        <pc:spChg chg="mod">
          <ac:chgData name="Lauren French" userId="fcc9ad4f-b3a6-4500-99f2-a0777e8c0355" providerId="ADAL" clId="{EBDEAF6D-4BA5-C543-9459-05C0B3EF8A60}" dt="2024-06-26T20:55:56.251" v="141" actId="207"/>
          <ac:spMkLst>
            <pc:docMk/>
            <pc:sldMk cId="981214639" sldId="375"/>
            <ac:spMk id="88" creationId="{B1D18948-43C7-397A-80CE-BCB38BDC169F}"/>
          </ac:spMkLst>
        </pc:spChg>
        <pc:spChg chg="mod">
          <ac:chgData name="Lauren French" userId="fcc9ad4f-b3a6-4500-99f2-a0777e8c0355" providerId="ADAL" clId="{EBDEAF6D-4BA5-C543-9459-05C0B3EF8A60}" dt="2024-06-26T20:55:56.251" v="141" actId="207"/>
          <ac:spMkLst>
            <pc:docMk/>
            <pc:sldMk cId="981214639" sldId="375"/>
            <ac:spMk id="89" creationId="{68F14C6C-2220-B6F0-FC6D-443DEA258A11}"/>
          </ac:spMkLst>
        </pc:spChg>
        <pc:spChg chg="mod">
          <ac:chgData name="Lauren French" userId="fcc9ad4f-b3a6-4500-99f2-a0777e8c0355" providerId="ADAL" clId="{EBDEAF6D-4BA5-C543-9459-05C0B3EF8A60}" dt="2024-06-26T20:55:56.251" v="141" actId="207"/>
          <ac:spMkLst>
            <pc:docMk/>
            <pc:sldMk cId="981214639" sldId="375"/>
            <ac:spMk id="91" creationId="{409D24FA-6D06-D0A2-B15C-12F06456B5D4}"/>
          </ac:spMkLst>
        </pc:spChg>
        <pc:spChg chg="mod">
          <ac:chgData name="Lauren French" userId="fcc9ad4f-b3a6-4500-99f2-a0777e8c0355" providerId="ADAL" clId="{EBDEAF6D-4BA5-C543-9459-05C0B3EF8A60}" dt="2024-06-26T20:55:56.251" v="141" actId="207"/>
          <ac:spMkLst>
            <pc:docMk/>
            <pc:sldMk cId="981214639" sldId="375"/>
            <ac:spMk id="92" creationId="{F4C54BE2-CD80-B97F-BA57-41B8312BD19D}"/>
          </ac:spMkLst>
        </pc:spChg>
        <pc:spChg chg="mod">
          <ac:chgData name="Lauren French" userId="fcc9ad4f-b3a6-4500-99f2-a0777e8c0355" providerId="ADAL" clId="{EBDEAF6D-4BA5-C543-9459-05C0B3EF8A60}" dt="2024-06-26T20:55:56.251" v="141" actId="207"/>
          <ac:spMkLst>
            <pc:docMk/>
            <pc:sldMk cId="981214639" sldId="375"/>
            <ac:spMk id="93" creationId="{26F75E55-8377-C5F2-3048-EB75F78C014E}"/>
          </ac:spMkLst>
        </pc:spChg>
        <pc:spChg chg="mod">
          <ac:chgData name="Lauren French" userId="fcc9ad4f-b3a6-4500-99f2-a0777e8c0355" providerId="ADAL" clId="{EBDEAF6D-4BA5-C543-9459-05C0B3EF8A60}" dt="2024-06-26T20:55:56.251" v="141" actId="207"/>
          <ac:spMkLst>
            <pc:docMk/>
            <pc:sldMk cId="981214639" sldId="375"/>
            <ac:spMk id="94" creationId="{F33C7745-83B2-EAB1-8DA6-F18833C0B58F}"/>
          </ac:spMkLst>
        </pc:spChg>
        <pc:picChg chg="add mod">
          <ac:chgData name="Lauren French" userId="fcc9ad4f-b3a6-4500-99f2-a0777e8c0355" providerId="ADAL" clId="{EBDEAF6D-4BA5-C543-9459-05C0B3EF8A60}" dt="2024-06-26T20:55:04.950" v="135"/>
          <ac:picMkLst>
            <pc:docMk/>
            <pc:sldMk cId="981214639" sldId="375"/>
            <ac:picMk id="5" creationId="{221DF8E6-5212-E9FF-9352-BD40AAC2AE89}"/>
          </ac:picMkLst>
        </pc:picChg>
        <pc:picChg chg="del">
          <ac:chgData name="Lauren French" userId="fcc9ad4f-b3a6-4500-99f2-a0777e8c0355" providerId="ADAL" clId="{EBDEAF6D-4BA5-C543-9459-05C0B3EF8A60}" dt="2024-06-26T20:55:04.627" v="134" actId="478"/>
          <ac:picMkLst>
            <pc:docMk/>
            <pc:sldMk cId="981214639" sldId="375"/>
            <ac:picMk id="12" creationId="{86FEC2A4-22E3-29FC-A0D1-C792CD3C97A4}"/>
          </ac:picMkLst>
        </pc:picChg>
        <pc:cxnChg chg="mod">
          <ac:chgData name="Lauren French" userId="fcc9ad4f-b3a6-4500-99f2-a0777e8c0355" providerId="ADAL" clId="{EBDEAF6D-4BA5-C543-9459-05C0B3EF8A60}" dt="2024-06-26T20:56:44.731" v="146" actId="692"/>
          <ac:cxnSpMkLst>
            <pc:docMk/>
            <pc:sldMk cId="981214639" sldId="375"/>
            <ac:cxnSpMk id="20" creationId="{18BEC6B3-F5FD-E141-A0CB-89027EC400F5}"/>
          </ac:cxnSpMkLst>
        </pc:cxnChg>
        <pc:cxnChg chg="mod">
          <ac:chgData name="Lauren French" userId="fcc9ad4f-b3a6-4500-99f2-a0777e8c0355" providerId="ADAL" clId="{EBDEAF6D-4BA5-C543-9459-05C0B3EF8A60}" dt="2024-06-26T20:57:24.159" v="147" actId="692"/>
          <ac:cxnSpMkLst>
            <pc:docMk/>
            <pc:sldMk cId="981214639" sldId="375"/>
            <ac:cxnSpMk id="21" creationId="{5638BCE5-9EAA-418D-8D18-9EC79AB7D78F}"/>
          </ac:cxnSpMkLst>
        </pc:cxnChg>
        <pc:cxnChg chg="mod">
          <ac:chgData name="Lauren French" userId="fcc9ad4f-b3a6-4500-99f2-a0777e8c0355" providerId="ADAL" clId="{EBDEAF6D-4BA5-C543-9459-05C0B3EF8A60}" dt="2024-06-26T20:57:24.159" v="147" actId="692"/>
          <ac:cxnSpMkLst>
            <pc:docMk/>
            <pc:sldMk cId="981214639" sldId="375"/>
            <ac:cxnSpMk id="28" creationId="{6202FD62-5D04-EFC4-5ABC-BCAC98742F78}"/>
          </ac:cxnSpMkLst>
        </pc:cxnChg>
        <pc:cxnChg chg="mod">
          <ac:chgData name="Lauren French" userId="fcc9ad4f-b3a6-4500-99f2-a0777e8c0355" providerId="ADAL" clId="{EBDEAF6D-4BA5-C543-9459-05C0B3EF8A60}" dt="2024-06-26T20:57:24.159" v="147" actId="692"/>
          <ac:cxnSpMkLst>
            <pc:docMk/>
            <pc:sldMk cId="981214639" sldId="375"/>
            <ac:cxnSpMk id="29" creationId="{07CDDE8A-8B7C-B323-ED2D-78D1121E640A}"/>
          </ac:cxnSpMkLst>
        </pc:cxnChg>
        <pc:cxnChg chg="mod">
          <ac:chgData name="Lauren French" userId="fcc9ad4f-b3a6-4500-99f2-a0777e8c0355" providerId="ADAL" clId="{EBDEAF6D-4BA5-C543-9459-05C0B3EF8A60}" dt="2024-06-26T20:57:24.159" v="147" actId="692"/>
          <ac:cxnSpMkLst>
            <pc:docMk/>
            <pc:sldMk cId="981214639" sldId="375"/>
            <ac:cxnSpMk id="30" creationId="{EFF4D00A-FA7A-86DE-B1AC-CE704BEDD541}"/>
          </ac:cxnSpMkLst>
        </pc:cxnChg>
        <pc:cxnChg chg="mod">
          <ac:chgData name="Lauren French" userId="fcc9ad4f-b3a6-4500-99f2-a0777e8c0355" providerId="ADAL" clId="{EBDEAF6D-4BA5-C543-9459-05C0B3EF8A60}" dt="2024-06-26T20:58:02.805" v="151" actId="692"/>
          <ac:cxnSpMkLst>
            <pc:docMk/>
            <pc:sldMk cId="981214639" sldId="375"/>
            <ac:cxnSpMk id="33" creationId="{02B1CBD9-B2EE-0347-876D-D86679C443B1}"/>
          </ac:cxnSpMkLst>
        </pc:cxnChg>
        <pc:cxnChg chg="mod">
          <ac:chgData name="Lauren French" userId="fcc9ad4f-b3a6-4500-99f2-a0777e8c0355" providerId="ADAL" clId="{EBDEAF6D-4BA5-C543-9459-05C0B3EF8A60}" dt="2024-06-26T20:57:24.159" v="147" actId="692"/>
          <ac:cxnSpMkLst>
            <pc:docMk/>
            <pc:sldMk cId="981214639" sldId="375"/>
            <ac:cxnSpMk id="39" creationId="{B15CC30E-2082-E477-1E98-13C35C2D3CE9}"/>
          </ac:cxnSpMkLst>
        </pc:cxnChg>
        <pc:cxnChg chg="mod">
          <ac:chgData name="Lauren French" userId="fcc9ad4f-b3a6-4500-99f2-a0777e8c0355" providerId="ADAL" clId="{EBDEAF6D-4BA5-C543-9459-05C0B3EF8A60}" dt="2024-06-26T20:57:24.159" v="147" actId="692"/>
          <ac:cxnSpMkLst>
            <pc:docMk/>
            <pc:sldMk cId="981214639" sldId="375"/>
            <ac:cxnSpMk id="40" creationId="{02808703-F9C7-704B-0B76-3790F74D50D7}"/>
          </ac:cxnSpMkLst>
        </pc:cxnChg>
        <pc:cxnChg chg="mod">
          <ac:chgData name="Lauren French" userId="fcc9ad4f-b3a6-4500-99f2-a0777e8c0355" providerId="ADAL" clId="{EBDEAF6D-4BA5-C543-9459-05C0B3EF8A60}" dt="2024-06-26T20:57:24.159" v="147" actId="692"/>
          <ac:cxnSpMkLst>
            <pc:docMk/>
            <pc:sldMk cId="981214639" sldId="375"/>
            <ac:cxnSpMk id="41" creationId="{9424E306-BC91-C58F-3FA7-7ED5543FE7EF}"/>
          </ac:cxnSpMkLst>
        </pc:cxnChg>
        <pc:cxnChg chg="mod">
          <ac:chgData name="Lauren French" userId="fcc9ad4f-b3a6-4500-99f2-a0777e8c0355" providerId="ADAL" clId="{EBDEAF6D-4BA5-C543-9459-05C0B3EF8A60}" dt="2024-06-26T20:57:24.159" v="147" actId="692"/>
          <ac:cxnSpMkLst>
            <pc:docMk/>
            <pc:sldMk cId="981214639" sldId="375"/>
            <ac:cxnSpMk id="42" creationId="{1F32493E-1E88-2609-F1D3-6B4E382BDB43}"/>
          </ac:cxnSpMkLst>
        </pc:cxnChg>
        <pc:cxnChg chg="mod">
          <ac:chgData name="Lauren French" userId="fcc9ad4f-b3a6-4500-99f2-a0777e8c0355" providerId="ADAL" clId="{EBDEAF6D-4BA5-C543-9459-05C0B3EF8A60}" dt="2024-06-26T20:57:24.159" v="147" actId="692"/>
          <ac:cxnSpMkLst>
            <pc:docMk/>
            <pc:sldMk cId="981214639" sldId="375"/>
            <ac:cxnSpMk id="43" creationId="{F83731AD-28F1-8A9D-8D75-6EEDD6A6CBC2}"/>
          </ac:cxnSpMkLst>
        </pc:cxnChg>
        <pc:cxnChg chg="mod">
          <ac:chgData name="Lauren French" userId="fcc9ad4f-b3a6-4500-99f2-a0777e8c0355" providerId="ADAL" clId="{EBDEAF6D-4BA5-C543-9459-05C0B3EF8A60}" dt="2024-06-26T20:57:24.159" v="147" actId="692"/>
          <ac:cxnSpMkLst>
            <pc:docMk/>
            <pc:sldMk cId="981214639" sldId="375"/>
            <ac:cxnSpMk id="44" creationId="{B1F79077-898E-0E7F-4358-FC5B8A870FA0}"/>
          </ac:cxnSpMkLst>
        </pc:cxnChg>
        <pc:cxnChg chg="mod">
          <ac:chgData name="Lauren French" userId="fcc9ad4f-b3a6-4500-99f2-a0777e8c0355" providerId="ADAL" clId="{EBDEAF6D-4BA5-C543-9459-05C0B3EF8A60}" dt="2024-06-26T20:57:34.044" v="148" actId="692"/>
          <ac:cxnSpMkLst>
            <pc:docMk/>
            <pc:sldMk cId="981214639" sldId="375"/>
            <ac:cxnSpMk id="45" creationId="{1B4B934D-39C0-3CB7-C1F6-DC050087ABDC}"/>
          </ac:cxnSpMkLst>
        </pc:cxnChg>
        <pc:cxnChg chg="mod">
          <ac:chgData name="Lauren French" userId="fcc9ad4f-b3a6-4500-99f2-a0777e8c0355" providerId="ADAL" clId="{EBDEAF6D-4BA5-C543-9459-05C0B3EF8A60}" dt="2024-06-26T20:58:02.805" v="151" actId="692"/>
          <ac:cxnSpMkLst>
            <pc:docMk/>
            <pc:sldMk cId="981214639" sldId="375"/>
            <ac:cxnSpMk id="46" creationId="{4E118D05-DBC9-5E8A-F58F-D384C340C79C}"/>
          </ac:cxnSpMkLst>
        </pc:cxnChg>
        <pc:cxnChg chg="mod">
          <ac:chgData name="Lauren French" userId="fcc9ad4f-b3a6-4500-99f2-a0777e8c0355" providerId="ADAL" clId="{EBDEAF6D-4BA5-C543-9459-05C0B3EF8A60}" dt="2024-06-26T20:58:02.805" v="151" actId="692"/>
          <ac:cxnSpMkLst>
            <pc:docMk/>
            <pc:sldMk cId="981214639" sldId="375"/>
            <ac:cxnSpMk id="47" creationId="{3C9BA97F-651C-4E7D-1C95-63A7A2F3D978}"/>
          </ac:cxnSpMkLst>
        </pc:cxnChg>
        <pc:cxnChg chg="mod">
          <ac:chgData name="Lauren French" userId="fcc9ad4f-b3a6-4500-99f2-a0777e8c0355" providerId="ADAL" clId="{EBDEAF6D-4BA5-C543-9459-05C0B3EF8A60}" dt="2024-06-26T20:57:34.044" v="148" actId="692"/>
          <ac:cxnSpMkLst>
            <pc:docMk/>
            <pc:sldMk cId="981214639" sldId="375"/>
            <ac:cxnSpMk id="48" creationId="{90816838-A610-3F6E-8275-18ADA6846BCD}"/>
          </ac:cxnSpMkLst>
        </pc:cxnChg>
        <pc:cxnChg chg="mod">
          <ac:chgData name="Lauren French" userId="fcc9ad4f-b3a6-4500-99f2-a0777e8c0355" providerId="ADAL" clId="{EBDEAF6D-4BA5-C543-9459-05C0B3EF8A60}" dt="2024-06-26T20:57:34.044" v="148" actId="692"/>
          <ac:cxnSpMkLst>
            <pc:docMk/>
            <pc:sldMk cId="981214639" sldId="375"/>
            <ac:cxnSpMk id="49" creationId="{A17B40C5-11C9-F184-2C48-E3A285CD3F22}"/>
          </ac:cxnSpMkLst>
        </pc:cxnChg>
        <pc:cxnChg chg="mod">
          <ac:chgData name="Lauren French" userId="fcc9ad4f-b3a6-4500-99f2-a0777e8c0355" providerId="ADAL" clId="{EBDEAF6D-4BA5-C543-9459-05C0B3EF8A60}" dt="2024-06-26T20:57:34.044" v="148" actId="692"/>
          <ac:cxnSpMkLst>
            <pc:docMk/>
            <pc:sldMk cId="981214639" sldId="375"/>
            <ac:cxnSpMk id="50" creationId="{5103B4FF-E992-AC95-E800-281AD3AFA7ED}"/>
          </ac:cxnSpMkLst>
        </pc:cxnChg>
        <pc:cxnChg chg="mod">
          <ac:chgData name="Lauren French" userId="fcc9ad4f-b3a6-4500-99f2-a0777e8c0355" providerId="ADAL" clId="{EBDEAF6D-4BA5-C543-9459-05C0B3EF8A60}" dt="2024-06-26T20:57:34.044" v="148" actId="692"/>
          <ac:cxnSpMkLst>
            <pc:docMk/>
            <pc:sldMk cId="981214639" sldId="375"/>
            <ac:cxnSpMk id="51" creationId="{D81EC4BC-DC86-82EE-19D0-47492731B902}"/>
          </ac:cxnSpMkLst>
        </pc:cxnChg>
        <pc:cxnChg chg="mod">
          <ac:chgData name="Lauren French" userId="fcc9ad4f-b3a6-4500-99f2-a0777e8c0355" providerId="ADAL" clId="{EBDEAF6D-4BA5-C543-9459-05C0B3EF8A60}" dt="2024-06-26T20:57:34.044" v="148" actId="692"/>
          <ac:cxnSpMkLst>
            <pc:docMk/>
            <pc:sldMk cId="981214639" sldId="375"/>
            <ac:cxnSpMk id="86" creationId="{9E59E23E-532E-3663-E3EC-BE651170875E}"/>
          </ac:cxnSpMkLst>
        </pc:cxnChg>
        <pc:cxnChg chg="mod">
          <ac:chgData name="Lauren French" userId="fcc9ad4f-b3a6-4500-99f2-a0777e8c0355" providerId="ADAL" clId="{EBDEAF6D-4BA5-C543-9459-05C0B3EF8A60}" dt="2024-06-26T20:55:34.212" v="139" actId="108"/>
          <ac:cxnSpMkLst>
            <pc:docMk/>
            <pc:sldMk cId="981214639" sldId="375"/>
            <ac:cxnSpMk id="87" creationId="{0EE5C8C4-D21E-9662-F777-B942E6483D25}"/>
          </ac:cxnSpMkLst>
        </pc:cxnChg>
      </pc:sldChg>
      <pc:sldChg chg="addSp delSp modSp mod">
        <pc:chgData name="Lauren French" userId="fcc9ad4f-b3a6-4500-99f2-a0777e8c0355" providerId="ADAL" clId="{EBDEAF6D-4BA5-C543-9459-05C0B3EF8A60}" dt="2024-06-26T21:03:01.671" v="166" actId="108"/>
        <pc:sldMkLst>
          <pc:docMk/>
          <pc:sldMk cId="3232935537" sldId="378"/>
        </pc:sldMkLst>
        <pc:spChg chg="del">
          <ac:chgData name="Lauren French" userId="fcc9ad4f-b3a6-4500-99f2-a0777e8c0355" providerId="ADAL" clId="{EBDEAF6D-4BA5-C543-9459-05C0B3EF8A60}" dt="2024-06-26T20:59:48.603" v="152" actId="478"/>
          <ac:spMkLst>
            <pc:docMk/>
            <pc:sldMk cId="3232935537" sldId="378"/>
            <ac:spMk id="4" creationId="{049E6BA3-FA68-A88B-EFC1-824413A8E8AE}"/>
          </ac:spMkLst>
        </pc:spChg>
        <pc:spChg chg="mod">
          <ac:chgData name="Lauren French" userId="fcc9ad4f-b3a6-4500-99f2-a0777e8c0355" providerId="ADAL" clId="{EBDEAF6D-4BA5-C543-9459-05C0B3EF8A60}" dt="2024-06-26T21:02:51.382" v="163" actId="108"/>
          <ac:spMkLst>
            <pc:docMk/>
            <pc:sldMk cId="3232935537" sldId="378"/>
            <ac:spMk id="7" creationId="{C316E610-C913-AA4F-90A2-ED9183BFD57F}"/>
          </ac:spMkLst>
        </pc:spChg>
        <pc:spChg chg="del">
          <ac:chgData name="Lauren French" userId="fcc9ad4f-b3a6-4500-99f2-a0777e8c0355" providerId="ADAL" clId="{EBDEAF6D-4BA5-C543-9459-05C0B3EF8A60}" dt="2024-06-26T20:59:48.603" v="152" actId="478"/>
          <ac:spMkLst>
            <pc:docMk/>
            <pc:sldMk cId="3232935537" sldId="378"/>
            <ac:spMk id="8" creationId="{DE9D9615-1E16-C356-8920-46A40C337873}"/>
          </ac:spMkLst>
        </pc:spChg>
        <pc:spChg chg="mod">
          <ac:chgData name="Lauren French" userId="fcc9ad4f-b3a6-4500-99f2-a0777e8c0355" providerId="ADAL" clId="{EBDEAF6D-4BA5-C543-9459-05C0B3EF8A60}" dt="2024-06-26T21:03:01.671" v="166" actId="108"/>
          <ac:spMkLst>
            <pc:docMk/>
            <pc:sldMk cId="3232935537" sldId="378"/>
            <ac:spMk id="9" creationId="{35D96489-03BF-1243-AF06-A27A65506EC1}"/>
          </ac:spMkLst>
        </pc:spChg>
        <pc:spChg chg="mod">
          <ac:chgData name="Lauren French" userId="fcc9ad4f-b3a6-4500-99f2-a0777e8c0355" providerId="ADAL" clId="{EBDEAF6D-4BA5-C543-9459-05C0B3EF8A60}" dt="2024-06-26T21:02:54.381" v="164" actId="108"/>
          <ac:spMkLst>
            <pc:docMk/>
            <pc:sldMk cId="3232935537" sldId="378"/>
            <ac:spMk id="10" creationId="{4C8A12B8-290C-BB47-8EB5-35A1F6EDD3D2}"/>
          </ac:spMkLst>
        </pc:spChg>
        <pc:spChg chg="add mod">
          <ac:chgData name="Lauren French" userId="fcc9ad4f-b3a6-4500-99f2-a0777e8c0355" providerId="ADAL" clId="{EBDEAF6D-4BA5-C543-9459-05C0B3EF8A60}" dt="2024-06-26T21:00:14.886" v="158" actId="20577"/>
          <ac:spMkLst>
            <pc:docMk/>
            <pc:sldMk cId="3232935537" sldId="378"/>
            <ac:spMk id="18" creationId="{71C783AF-1382-586E-3FB0-9C63BA24EA15}"/>
          </ac:spMkLst>
        </pc:spChg>
        <pc:spChg chg="mod">
          <ac:chgData name="Lauren French" userId="fcc9ad4f-b3a6-4500-99f2-a0777e8c0355" providerId="ADAL" clId="{EBDEAF6D-4BA5-C543-9459-05C0B3EF8A60}" dt="2024-06-26T21:02:43.872" v="162" actId="108"/>
          <ac:spMkLst>
            <pc:docMk/>
            <pc:sldMk cId="3232935537" sldId="378"/>
            <ac:spMk id="19" creationId="{4AE3B6C3-5B8B-049E-C660-352921BB053A}"/>
          </ac:spMkLst>
        </pc:spChg>
        <pc:spChg chg="del">
          <ac:chgData name="Lauren French" userId="fcc9ad4f-b3a6-4500-99f2-a0777e8c0355" providerId="ADAL" clId="{EBDEAF6D-4BA5-C543-9459-05C0B3EF8A60}" dt="2024-06-26T20:59:48.603" v="152" actId="478"/>
          <ac:spMkLst>
            <pc:docMk/>
            <pc:sldMk cId="3232935537" sldId="378"/>
            <ac:spMk id="23" creationId="{9F7591D9-68DC-FFF2-C45A-CF53E8614661}"/>
          </ac:spMkLst>
        </pc:spChg>
        <pc:spChg chg="add mod">
          <ac:chgData name="Lauren French" userId="fcc9ad4f-b3a6-4500-99f2-a0777e8c0355" providerId="ADAL" clId="{EBDEAF6D-4BA5-C543-9459-05C0B3EF8A60}" dt="2024-06-26T21:00:11.557" v="156" actId="167"/>
          <ac:spMkLst>
            <pc:docMk/>
            <pc:sldMk cId="3232935537" sldId="378"/>
            <ac:spMk id="25" creationId="{C69C7A97-B996-D7C2-2DF9-BF21B6AC1A5B}"/>
          </ac:spMkLst>
        </pc:spChg>
        <pc:spChg chg="mod">
          <ac:chgData name="Lauren French" userId="fcc9ad4f-b3a6-4500-99f2-a0777e8c0355" providerId="ADAL" clId="{EBDEAF6D-4BA5-C543-9459-05C0B3EF8A60}" dt="2024-06-26T21:02:57.465" v="165" actId="108"/>
          <ac:spMkLst>
            <pc:docMk/>
            <pc:sldMk cId="3232935537" sldId="378"/>
            <ac:spMk id="70" creationId="{C393F0F8-EB8A-DE45-9AF3-051E4ECD4D14}"/>
          </ac:spMkLst>
        </pc:spChg>
        <pc:picChg chg="del">
          <ac:chgData name="Lauren French" userId="fcc9ad4f-b3a6-4500-99f2-a0777e8c0355" providerId="ADAL" clId="{EBDEAF6D-4BA5-C543-9459-05C0B3EF8A60}" dt="2024-06-26T20:59:48.603" v="152" actId="478"/>
          <ac:picMkLst>
            <pc:docMk/>
            <pc:sldMk cId="3232935537" sldId="378"/>
            <ac:picMk id="2" creationId="{4B98FA08-33BC-4944-C534-DFF61684EE47}"/>
          </ac:picMkLst>
        </pc:picChg>
        <pc:picChg chg="add mod">
          <ac:chgData name="Lauren French" userId="fcc9ad4f-b3a6-4500-99f2-a0777e8c0355" providerId="ADAL" clId="{EBDEAF6D-4BA5-C543-9459-05C0B3EF8A60}" dt="2024-06-26T20:59:50.827" v="153"/>
          <ac:picMkLst>
            <pc:docMk/>
            <pc:sldMk cId="3232935537" sldId="378"/>
            <ac:picMk id="24" creationId="{D6AEBD48-AA15-72FA-6688-E74C90611F7C}"/>
          </ac:picMkLst>
        </pc:picChg>
        <pc:cxnChg chg="mod">
          <ac:chgData name="Lauren French" userId="fcc9ad4f-b3a6-4500-99f2-a0777e8c0355" providerId="ADAL" clId="{EBDEAF6D-4BA5-C543-9459-05C0B3EF8A60}" dt="2024-06-26T21:01:02.505" v="160" actId="692"/>
          <ac:cxnSpMkLst>
            <pc:docMk/>
            <pc:sldMk cId="3232935537" sldId="378"/>
            <ac:cxnSpMk id="6" creationId="{1AF0B271-5A47-BFC4-C58A-A11E7C99F844}"/>
          </ac:cxnSpMkLst>
        </pc:cxnChg>
        <pc:cxnChg chg="mod">
          <ac:chgData name="Lauren French" userId="fcc9ad4f-b3a6-4500-99f2-a0777e8c0355" providerId="ADAL" clId="{EBDEAF6D-4BA5-C543-9459-05C0B3EF8A60}" dt="2024-06-26T21:00:39.664" v="159" actId="692"/>
          <ac:cxnSpMkLst>
            <pc:docMk/>
            <pc:sldMk cId="3232935537" sldId="378"/>
            <ac:cxnSpMk id="12" creationId="{2D162C2D-C470-7E4E-82B1-6A72D2515A14}"/>
          </ac:cxnSpMkLst>
        </pc:cxnChg>
        <pc:cxnChg chg="mod">
          <ac:chgData name="Lauren French" userId="fcc9ad4f-b3a6-4500-99f2-a0777e8c0355" providerId="ADAL" clId="{EBDEAF6D-4BA5-C543-9459-05C0B3EF8A60}" dt="2024-06-26T21:00:39.664" v="159" actId="692"/>
          <ac:cxnSpMkLst>
            <pc:docMk/>
            <pc:sldMk cId="3232935537" sldId="378"/>
            <ac:cxnSpMk id="13" creationId="{C449F0AE-7F66-B74D-9429-F4F458BAB3B0}"/>
          </ac:cxnSpMkLst>
        </pc:cxnChg>
        <pc:cxnChg chg="mod">
          <ac:chgData name="Lauren French" userId="fcc9ad4f-b3a6-4500-99f2-a0777e8c0355" providerId="ADAL" clId="{EBDEAF6D-4BA5-C543-9459-05C0B3EF8A60}" dt="2024-06-26T21:00:39.664" v="159" actId="692"/>
          <ac:cxnSpMkLst>
            <pc:docMk/>
            <pc:sldMk cId="3232935537" sldId="378"/>
            <ac:cxnSpMk id="14" creationId="{E8AE2018-DE52-EC48-9EE2-C9BD145591EA}"/>
          </ac:cxnSpMkLst>
        </pc:cxnChg>
        <pc:cxnChg chg="mod">
          <ac:chgData name="Lauren French" userId="fcc9ad4f-b3a6-4500-99f2-a0777e8c0355" providerId="ADAL" clId="{EBDEAF6D-4BA5-C543-9459-05C0B3EF8A60}" dt="2024-06-26T21:00:39.664" v="159" actId="692"/>
          <ac:cxnSpMkLst>
            <pc:docMk/>
            <pc:sldMk cId="3232935537" sldId="378"/>
            <ac:cxnSpMk id="15" creationId="{9EFABFCB-644F-164D-94F1-33F52E2B7EB8}"/>
          </ac:cxnSpMkLst>
        </pc:cxnChg>
        <pc:cxnChg chg="mod">
          <ac:chgData name="Lauren French" userId="fcc9ad4f-b3a6-4500-99f2-a0777e8c0355" providerId="ADAL" clId="{EBDEAF6D-4BA5-C543-9459-05C0B3EF8A60}" dt="2024-06-26T21:01:20.369" v="161" actId="692"/>
          <ac:cxnSpMkLst>
            <pc:docMk/>
            <pc:sldMk cId="3232935537" sldId="378"/>
            <ac:cxnSpMk id="17" creationId="{7B976769-D307-306B-9A86-ED015634030B}"/>
          </ac:cxnSpMkLst>
        </pc:cxnChg>
        <pc:cxnChg chg="mod">
          <ac:chgData name="Lauren French" userId="fcc9ad4f-b3a6-4500-99f2-a0777e8c0355" providerId="ADAL" clId="{EBDEAF6D-4BA5-C543-9459-05C0B3EF8A60}" dt="2024-06-26T21:00:39.664" v="159" actId="692"/>
          <ac:cxnSpMkLst>
            <pc:docMk/>
            <pc:sldMk cId="3232935537" sldId="378"/>
            <ac:cxnSpMk id="21" creationId="{66247E6F-4B12-F818-C6B2-B9B277A962A1}"/>
          </ac:cxnSpMkLst>
        </pc:cxnChg>
        <pc:cxnChg chg="mod">
          <ac:chgData name="Lauren French" userId="fcc9ad4f-b3a6-4500-99f2-a0777e8c0355" providerId="ADAL" clId="{EBDEAF6D-4BA5-C543-9459-05C0B3EF8A60}" dt="2024-06-26T21:01:20.369" v="161" actId="692"/>
          <ac:cxnSpMkLst>
            <pc:docMk/>
            <pc:sldMk cId="3232935537" sldId="378"/>
            <ac:cxnSpMk id="28" creationId="{A7E36C35-FA56-AF42-BB80-7713FC30862E}"/>
          </ac:cxnSpMkLst>
        </pc:cxnChg>
        <pc:cxnChg chg="mod">
          <ac:chgData name="Lauren French" userId="fcc9ad4f-b3a6-4500-99f2-a0777e8c0355" providerId="ADAL" clId="{EBDEAF6D-4BA5-C543-9459-05C0B3EF8A60}" dt="2024-06-26T21:01:02.505" v="160" actId="692"/>
          <ac:cxnSpMkLst>
            <pc:docMk/>
            <pc:sldMk cId="3232935537" sldId="378"/>
            <ac:cxnSpMk id="30" creationId="{0E38C7DC-9896-1047-A9B3-7F5B3C0EA597}"/>
          </ac:cxnSpMkLst>
        </pc:cxnChg>
        <pc:cxnChg chg="mod">
          <ac:chgData name="Lauren French" userId="fcc9ad4f-b3a6-4500-99f2-a0777e8c0355" providerId="ADAL" clId="{EBDEAF6D-4BA5-C543-9459-05C0B3EF8A60}" dt="2024-06-26T21:01:02.505" v="160" actId="692"/>
          <ac:cxnSpMkLst>
            <pc:docMk/>
            <pc:sldMk cId="3232935537" sldId="378"/>
            <ac:cxnSpMk id="31" creationId="{AA0DFE27-BDE4-0F4B-975D-A0E121888D30}"/>
          </ac:cxnSpMkLst>
        </pc:cxnChg>
        <pc:cxnChg chg="mod">
          <ac:chgData name="Lauren French" userId="fcc9ad4f-b3a6-4500-99f2-a0777e8c0355" providerId="ADAL" clId="{EBDEAF6D-4BA5-C543-9459-05C0B3EF8A60}" dt="2024-06-26T21:01:20.369" v="161" actId="692"/>
          <ac:cxnSpMkLst>
            <pc:docMk/>
            <pc:sldMk cId="3232935537" sldId="378"/>
            <ac:cxnSpMk id="75" creationId="{660A0D1E-AA42-D745-90C9-DECF0D1AABB7}"/>
          </ac:cxnSpMkLst>
        </pc:cxnChg>
        <pc:cxnChg chg="mod">
          <ac:chgData name="Lauren French" userId="fcc9ad4f-b3a6-4500-99f2-a0777e8c0355" providerId="ADAL" clId="{EBDEAF6D-4BA5-C543-9459-05C0B3EF8A60}" dt="2024-06-26T21:01:20.369" v="161" actId="692"/>
          <ac:cxnSpMkLst>
            <pc:docMk/>
            <pc:sldMk cId="3232935537" sldId="378"/>
            <ac:cxnSpMk id="82" creationId="{B7AE72B9-5D3E-F04B-9058-750F3802F4B6}"/>
          </ac:cxnSpMkLst>
        </pc:cxnChg>
        <pc:cxnChg chg="mod">
          <ac:chgData name="Lauren French" userId="fcc9ad4f-b3a6-4500-99f2-a0777e8c0355" providerId="ADAL" clId="{EBDEAF6D-4BA5-C543-9459-05C0B3EF8A60}" dt="2024-06-26T21:01:20.369" v="161" actId="692"/>
          <ac:cxnSpMkLst>
            <pc:docMk/>
            <pc:sldMk cId="3232935537" sldId="378"/>
            <ac:cxnSpMk id="84" creationId="{5E041988-D116-8045-868B-EA42D5BB9631}"/>
          </ac:cxnSpMkLst>
        </pc:cxnChg>
      </pc:sldChg>
    </pc:docChg>
  </pc:docChgLst>
  <pc:docChgLst>
    <pc:chgData name="Lauren French" userId="fcc9ad4f-b3a6-4500-99f2-a0777e8c0355" providerId="ADAL" clId="{14736E35-6E27-8E45-B164-581E341692C4}"/>
    <pc:docChg chg="modSld">
      <pc:chgData name="Lauren French" userId="fcc9ad4f-b3a6-4500-99f2-a0777e8c0355" providerId="ADAL" clId="{14736E35-6E27-8E45-B164-581E341692C4}" dt="2024-03-19T19:08:37.520" v="4"/>
      <pc:docMkLst>
        <pc:docMk/>
      </pc:docMkLst>
      <pc:sldChg chg="modSp mod">
        <pc:chgData name="Lauren French" userId="fcc9ad4f-b3a6-4500-99f2-a0777e8c0355" providerId="ADAL" clId="{14736E35-6E27-8E45-B164-581E341692C4}" dt="2024-03-19T18:15:36.143" v="0" actId="14100"/>
        <pc:sldMkLst>
          <pc:docMk/>
          <pc:sldMk cId="232511200" sldId="373"/>
        </pc:sldMkLst>
        <pc:spChg chg="mod">
          <ac:chgData name="Lauren French" userId="fcc9ad4f-b3a6-4500-99f2-a0777e8c0355" providerId="ADAL" clId="{14736E35-6E27-8E45-B164-581E341692C4}" dt="2024-03-19T18:15:36.143" v="0" actId="14100"/>
          <ac:spMkLst>
            <pc:docMk/>
            <pc:sldMk cId="232511200" sldId="373"/>
            <ac:spMk id="4" creationId="{13BCF4C4-2CB1-F5B6-1717-24DBF44B9DEC}"/>
          </ac:spMkLst>
        </pc:spChg>
      </pc:sldChg>
      <pc:sldChg chg="modSp">
        <pc:chgData name="Lauren French" userId="fcc9ad4f-b3a6-4500-99f2-a0777e8c0355" providerId="ADAL" clId="{14736E35-6E27-8E45-B164-581E341692C4}" dt="2024-03-19T19:08:37.520" v="4"/>
        <pc:sldMkLst>
          <pc:docMk/>
          <pc:sldMk cId="981214639" sldId="375"/>
        </pc:sldMkLst>
        <pc:graphicFrameChg chg="mod">
          <ac:chgData name="Lauren French" userId="fcc9ad4f-b3a6-4500-99f2-a0777e8c0355" providerId="ADAL" clId="{14736E35-6E27-8E45-B164-581E341692C4}" dt="2024-03-19T19:08:37.520" v="4"/>
          <ac:graphicFrameMkLst>
            <pc:docMk/>
            <pc:sldMk cId="981214639" sldId="375"/>
            <ac:graphicFrameMk id="5" creationId="{9972039F-321C-88DF-1688-A0B6EE4374AB}"/>
          </ac:graphicFrameMkLst>
        </pc:graphicFrameChg>
      </pc:sldChg>
    </pc:docChg>
  </pc:docChgLst>
  <pc:docChgLst>
    <pc:chgData name="Lauren French" userId="fcc9ad4f-b3a6-4500-99f2-a0777e8c0355" providerId="ADAL" clId="{48F586C1-B5FB-084B-B9BF-DDD36B3F1AB3}"/>
    <pc:docChg chg="undo custSel modSld">
      <pc:chgData name="Lauren French" userId="fcc9ad4f-b3a6-4500-99f2-a0777e8c0355" providerId="ADAL" clId="{48F586C1-B5FB-084B-B9BF-DDD36B3F1AB3}" dt="2024-02-19T18:53:50.569" v="2095" actId="20577"/>
      <pc:docMkLst>
        <pc:docMk/>
      </pc:docMkLst>
      <pc:sldChg chg="addSp delSp modSp mod">
        <pc:chgData name="Lauren French" userId="fcc9ad4f-b3a6-4500-99f2-a0777e8c0355" providerId="ADAL" clId="{48F586C1-B5FB-084B-B9BF-DDD36B3F1AB3}" dt="2024-01-30T18:26:51.197" v="1829" actId="1035"/>
        <pc:sldMkLst>
          <pc:docMk/>
          <pc:sldMk cId="4139048626" sldId="372"/>
        </pc:sldMkLst>
        <pc:spChg chg="mod">
          <ac:chgData name="Lauren French" userId="fcc9ad4f-b3a6-4500-99f2-a0777e8c0355" providerId="ADAL" clId="{48F586C1-B5FB-084B-B9BF-DDD36B3F1AB3}" dt="2024-01-30T18:06:54.452" v="782" actId="20577"/>
          <ac:spMkLst>
            <pc:docMk/>
            <pc:sldMk cId="4139048626" sldId="372"/>
            <ac:spMk id="6" creationId="{616A6E01-6749-0842-B172-0A9E7E814D13}"/>
          </ac:spMkLst>
        </pc:spChg>
        <pc:spChg chg="mod">
          <ac:chgData name="Lauren French" userId="fcc9ad4f-b3a6-4500-99f2-a0777e8c0355" providerId="ADAL" clId="{48F586C1-B5FB-084B-B9BF-DDD36B3F1AB3}" dt="2024-01-30T18:20:45.945" v="1522" actId="20577"/>
          <ac:spMkLst>
            <pc:docMk/>
            <pc:sldMk cId="4139048626" sldId="372"/>
            <ac:spMk id="13" creationId="{B6759CD0-1E5C-6746-A485-4166CCE4172A}"/>
          </ac:spMkLst>
        </pc:spChg>
        <pc:spChg chg="mod">
          <ac:chgData name="Lauren French" userId="fcc9ad4f-b3a6-4500-99f2-a0777e8c0355" providerId="ADAL" clId="{48F586C1-B5FB-084B-B9BF-DDD36B3F1AB3}" dt="2024-01-30T18:26:23.380" v="1813" actId="20577"/>
          <ac:spMkLst>
            <pc:docMk/>
            <pc:sldMk cId="4139048626" sldId="372"/>
            <ac:spMk id="17" creationId="{C650E2F8-3DF0-3D40-B62D-BB96D60A85E5}"/>
          </ac:spMkLst>
        </pc:spChg>
        <pc:spChg chg="mod">
          <ac:chgData name="Lauren French" userId="fcc9ad4f-b3a6-4500-99f2-a0777e8c0355" providerId="ADAL" clId="{48F586C1-B5FB-084B-B9BF-DDD36B3F1AB3}" dt="2024-01-30T18:14:23.023" v="1445" actId="20577"/>
          <ac:spMkLst>
            <pc:docMk/>
            <pc:sldMk cId="4139048626" sldId="372"/>
            <ac:spMk id="19" creationId="{960FC04E-B32A-9347-ABF0-E803B0B30D03}"/>
          </ac:spMkLst>
        </pc:spChg>
        <pc:spChg chg="mod">
          <ac:chgData name="Lauren French" userId="fcc9ad4f-b3a6-4500-99f2-a0777e8c0355" providerId="ADAL" clId="{48F586C1-B5FB-084B-B9BF-DDD36B3F1AB3}" dt="2024-01-30T18:18:18.510" v="1491" actId="14100"/>
          <ac:spMkLst>
            <pc:docMk/>
            <pc:sldMk cId="4139048626" sldId="372"/>
            <ac:spMk id="21" creationId="{4220B6DB-7300-2F4E-BAF2-60EC4F319A71}"/>
          </ac:spMkLst>
        </pc:spChg>
        <pc:spChg chg="mod">
          <ac:chgData name="Lauren French" userId="fcc9ad4f-b3a6-4500-99f2-a0777e8c0355" providerId="ADAL" clId="{48F586C1-B5FB-084B-B9BF-DDD36B3F1AB3}" dt="2024-01-30T18:18:37.015" v="1502" actId="20577"/>
          <ac:spMkLst>
            <pc:docMk/>
            <pc:sldMk cId="4139048626" sldId="372"/>
            <ac:spMk id="27" creationId="{6068A2F9-D721-4C88-A6FC-7E84E105CCE5}"/>
          </ac:spMkLst>
        </pc:spChg>
        <pc:graphicFrameChg chg="add del mod">
          <ac:chgData name="Lauren French" userId="fcc9ad4f-b3a6-4500-99f2-a0777e8c0355" providerId="ADAL" clId="{48F586C1-B5FB-084B-B9BF-DDD36B3F1AB3}" dt="2024-01-30T18:26:51.197" v="1829" actId="1035"/>
          <ac:graphicFrameMkLst>
            <pc:docMk/>
            <pc:sldMk cId="4139048626" sldId="372"/>
            <ac:graphicFrameMk id="9" creationId="{532D9761-059D-0312-04F9-69363E4DF2A0}"/>
          </ac:graphicFrameMkLst>
        </pc:graphicFrameChg>
        <pc:picChg chg="add mod">
          <ac:chgData name="Lauren French" userId="fcc9ad4f-b3a6-4500-99f2-a0777e8c0355" providerId="ADAL" clId="{48F586C1-B5FB-084B-B9BF-DDD36B3F1AB3}" dt="2024-01-30T18:26:34.809" v="1815" actId="1076"/>
          <ac:picMkLst>
            <pc:docMk/>
            <pc:sldMk cId="4139048626" sldId="372"/>
            <ac:picMk id="5" creationId="{6D1785FD-C14B-1B42-1D57-D8E8FFD6D65D}"/>
          </ac:picMkLst>
        </pc:picChg>
        <pc:picChg chg="del">
          <ac:chgData name="Lauren French" userId="fcc9ad4f-b3a6-4500-99f2-a0777e8c0355" providerId="ADAL" clId="{48F586C1-B5FB-084B-B9BF-DDD36B3F1AB3}" dt="2024-01-30T18:17:51.611" v="1485" actId="478"/>
          <ac:picMkLst>
            <pc:docMk/>
            <pc:sldMk cId="4139048626" sldId="372"/>
            <ac:picMk id="8" creationId="{E716F594-44B3-B453-79C5-D28A6AB690C0}"/>
          </ac:picMkLst>
        </pc:picChg>
      </pc:sldChg>
      <pc:sldChg chg="addSp delSp modSp mod">
        <pc:chgData name="Lauren French" userId="fcc9ad4f-b3a6-4500-99f2-a0777e8c0355" providerId="ADAL" clId="{48F586C1-B5FB-084B-B9BF-DDD36B3F1AB3}" dt="2024-02-19T18:52:56.331" v="2086" actId="1038"/>
        <pc:sldMkLst>
          <pc:docMk/>
          <pc:sldMk cId="232511200" sldId="373"/>
        </pc:sldMkLst>
        <pc:spChg chg="mod">
          <ac:chgData name="Lauren French" userId="fcc9ad4f-b3a6-4500-99f2-a0777e8c0355" providerId="ADAL" clId="{48F586C1-B5FB-084B-B9BF-DDD36B3F1AB3}" dt="2024-02-09T21:54:25.229" v="1938" actId="1036"/>
          <ac:spMkLst>
            <pc:docMk/>
            <pc:sldMk cId="232511200" sldId="373"/>
            <ac:spMk id="2" creationId="{162AACED-7714-41C3-9B9E-FAA1F257787B}"/>
          </ac:spMkLst>
        </pc:spChg>
        <pc:spChg chg="mod">
          <ac:chgData name="Lauren French" userId="fcc9ad4f-b3a6-4500-99f2-a0777e8c0355" providerId="ADAL" clId="{48F586C1-B5FB-084B-B9BF-DDD36B3F1AB3}" dt="2024-02-09T21:14:13.121" v="1831" actId="20577"/>
          <ac:spMkLst>
            <pc:docMk/>
            <pc:sldMk cId="232511200" sldId="373"/>
            <ac:spMk id="4" creationId="{13BCF4C4-2CB1-F5B6-1717-24DBF44B9DEC}"/>
          </ac:spMkLst>
        </pc:spChg>
        <pc:spChg chg="mod">
          <ac:chgData name="Lauren French" userId="fcc9ad4f-b3a6-4500-99f2-a0777e8c0355" providerId="ADAL" clId="{48F586C1-B5FB-084B-B9BF-DDD36B3F1AB3}" dt="2024-01-30T17:44:17.551" v="225" actId="1035"/>
          <ac:spMkLst>
            <pc:docMk/>
            <pc:sldMk cId="232511200" sldId="373"/>
            <ac:spMk id="6" creationId="{A6E5BDD3-89E4-714E-B085-B07C89551B2D}"/>
          </ac:spMkLst>
        </pc:spChg>
        <pc:spChg chg="add mod">
          <ac:chgData name="Lauren French" userId="fcc9ad4f-b3a6-4500-99f2-a0777e8c0355" providerId="ADAL" clId="{48F586C1-B5FB-084B-B9BF-DDD36B3F1AB3}" dt="2024-02-19T18:52:56.331" v="2086" actId="1038"/>
          <ac:spMkLst>
            <pc:docMk/>
            <pc:sldMk cId="232511200" sldId="373"/>
            <ac:spMk id="23" creationId="{C07698E0-FAEB-6FCD-9B92-9195BB60AA79}"/>
          </ac:spMkLst>
        </pc:spChg>
        <pc:grpChg chg="add mod">
          <ac:chgData name="Lauren French" userId="fcc9ad4f-b3a6-4500-99f2-a0777e8c0355" providerId="ADAL" clId="{48F586C1-B5FB-084B-B9BF-DDD36B3F1AB3}" dt="2024-02-09T21:54:25.229" v="1938" actId="1036"/>
          <ac:grpSpMkLst>
            <pc:docMk/>
            <pc:sldMk cId="232511200" sldId="373"/>
            <ac:grpSpMk id="26" creationId="{A87A234C-65BA-19C0-D850-841D2DD6A7F4}"/>
          </ac:grpSpMkLst>
        </pc:grpChg>
        <pc:picChg chg="mod modCrop">
          <ac:chgData name="Lauren French" userId="fcc9ad4f-b3a6-4500-99f2-a0777e8c0355" providerId="ADAL" clId="{48F586C1-B5FB-084B-B9BF-DDD36B3F1AB3}" dt="2024-02-09T21:54:25.229" v="1938" actId="1036"/>
          <ac:picMkLst>
            <pc:docMk/>
            <pc:sldMk cId="232511200" sldId="373"/>
            <ac:picMk id="10" creationId="{0ED3C6D2-F30C-58CB-3672-463108DC3C49}"/>
          </ac:picMkLst>
        </pc:picChg>
        <pc:picChg chg="add del mod">
          <ac:chgData name="Lauren French" userId="fcc9ad4f-b3a6-4500-99f2-a0777e8c0355" providerId="ADAL" clId="{48F586C1-B5FB-084B-B9BF-DDD36B3F1AB3}" dt="2024-01-30T17:39:18.690" v="11" actId="478"/>
          <ac:picMkLst>
            <pc:docMk/>
            <pc:sldMk cId="232511200" sldId="373"/>
            <ac:picMk id="11" creationId="{AEF0CE84-621C-7970-C00C-8988B3EED8B9}"/>
          </ac:picMkLst>
        </pc:picChg>
        <pc:picChg chg="add mod modCrop">
          <ac:chgData name="Lauren French" userId="fcc9ad4f-b3a6-4500-99f2-a0777e8c0355" providerId="ADAL" clId="{48F586C1-B5FB-084B-B9BF-DDD36B3F1AB3}" dt="2024-02-09T21:54:25.229" v="1938" actId="1036"/>
          <ac:picMkLst>
            <pc:docMk/>
            <pc:sldMk cId="232511200" sldId="373"/>
            <ac:picMk id="11" creationId="{DAB8EF9C-B7BE-4E65-BCA1-8FD5B0AF76CA}"/>
          </ac:picMkLst>
        </pc:picChg>
        <pc:picChg chg="mod modCrop">
          <ac:chgData name="Lauren French" userId="fcc9ad4f-b3a6-4500-99f2-a0777e8c0355" providerId="ADAL" clId="{48F586C1-B5FB-084B-B9BF-DDD36B3F1AB3}" dt="2024-02-09T21:54:25.229" v="1938" actId="1036"/>
          <ac:picMkLst>
            <pc:docMk/>
            <pc:sldMk cId="232511200" sldId="373"/>
            <ac:picMk id="20" creationId="{849D0750-28D7-9043-D965-28588EC63AF1}"/>
          </ac:picMkLst>
        </pc:picChg>
        <pc:cxnChg chg="add mod">
          <ac:chgData name="Lauren French" userId="fcc9ad4f-b3a6-4500-99f2-a0777e8c0355" providerId="ADAL" clId="{48F586C1-B5FB-084B-B9BF-DDD36B3F1AB3}" dt="2024-02-19T18:51:59.899" v="2023" actId="14100"/>
          <ac:cxnSpMkLst>
            <pc:docMk/>
            <pc:sldMk cId="232511200" sldId="373"/>
            <ac:cxnSpMk id="15" creationId="{BEBB05EA-7F00-0189-D84E-0A418928B0E0}"/>
          </ac:cxnSpMkLst>
        </pc:cxnChg>
        <pc:cxnChg chg="add mod">
          <ac:chgData name="Lauren French" userId="fcc9ad4f-b3a6-4500-99f2-a0777e8c0355" providerId="ADAL" clId="{48F586C1-B5FB-084B-B9BF-DDD36B3F1AB3}" dt="2024-02-19T18:51:05.009" v="1992" actId="1037"/>
          <ac:cxnSpMkLst>
            <pc:docMk/>
            <pc:sldMk cId="232511200" sldId="373"/>
            <ac:cxnSpMk id="16" creationId="{788DB23C-C5D3-9CB2-C925-91ED5F0A60EF}"/>
          </ac:cxnSpMkLst>
        </pc:cxnChg>
        <pc:cxnChg chg="add mod">
          <ac:chgData name="Lauren French" userId="fcc9ad4f-b3a6-4500-99f2-a0777e8c0355" providerId="ADAL" clId="{48F586C1-B5FB-084B-B9BF-DDD36B3F1AB3}" dt="2024-02-19T18:51:13.670" v="1996" actId="14100"/>
          <ac:cxnSpMkLst>
            <pc:docMk/>
            <pc:sldMk cId="232511200" sldId="373"/>
            <ac:cxnSpMk id="17" creationId="{33A768CB-3FD6-B5CB-6F3F-4F9EDEE5FF50}"/>
          </ac:cxnSpMkLst>
        </pc:cxnChg>
        <pc:cxnChg chg="add mod">
          <ac:chgData name="Lauren French" userId="fcc9ad4f-b3a6-4500-99f2-a0777e8c0355" providerId="ADAL" clId="{48F586C1-B5FB-084B-B9BF-DDD36B3F1AB3}" dt="2024-02-19T18:51:53.713" v="2022" actId="1035"/>
          <ac:cxnSpMkLst>
            <pc:docMk/>
            <pc:sldMk cId="232511200" sldId="373"/>
            <ac:cxnSpMk id="24" creationId="{3D197BCF-502F-7948-AE9D-CC5A6A9CFCB8}"/>
          </ac:cxnSpMkLst>
        </pc:cxnChg>
      </pc:sldChg>
      <pc:sldChg chg="modSp mod">
        <pc:chgData name="Lauren French" userId="fcc9ad4f-b3a6-4500-99f2-a0777e8c0355" providerId="ADAL" clId="{48F586C1-B5FB-084B-B9BF-DDD36B3F1AB3}" dt="2024-02-19T18:53:50.569" v="2095" actId="20577"/>
        <pc:sldMkLst>
          <pc:docMk/>
          <pc:sldMk cId="3232935537" sldId="378"/>
        </pc:sldMkLst>
        <pc:spChg chg="mod">
          <ac:chgData name="Lauren French" userId="fcc9ad4f-b3a6-4500-99f2-a0777e8c0355" providerId="ADAL" clId="{48F586C1-B5FB-084B-B9BF-DDD36B3F1AB3}" dt="2024-02-19T18:53:50.569" v="2095" actId="20577"/>
          <ac:spMkLst>
            <pc:docMk/>
            <pc:sldMk cId="3232935537" sldId="378"/>
            <ac:spMk id="74" creationId="{D6E8666F-4F8D-A741-8CFD-B882B7340B8E}"/>
          </ac:spMkLst>
        </pc:spChg>
      </pc:sldChg>
    </pc:docChg>
  </pc:docChgLst>
  <pc:docChgLst>
    <pc:chgData name="Lauren French" userId="fcc9ad4f-b3a6-4500-99f2-a0777e8c0355" providerId="ADAL" clId="{897DF76B-5B4A-5D43-9E41-D4195FF7F301}"/>
    <pc:docChg chg="modSld">
      <pc:chgData name="Lauren French" userId="fcc9ad4f-b3a6-4500-99f2-a0777e8c0355" providerId="ADAL" clId="{897DF76B-5B4A-5D43-9E41-D4195FF7F301}" dt="2024-05-09T18:31:49.789" v="0" actId="767"/>
      <pc:docMkLst>
        <pc:docMk/>
      </pc:docMkLst>
      <pc:sldChg chg="addSp modSp">
        <pc:chgData name="Lauren French" userId="fcc9ad4f-b3a6-4500-99f2-a0777e8c0355" providerId="ADAL" clId="{897DF76B-5B4A-5D43-9E41-D4195FF7F301}" dt="2024-05-09T18:31:49.789" v="0" actId="767"/>
        <pc:sldMkLst>
          <pc:docMk/>
          <pc:sldMk cId="232511200" sldId="373"/>
        </pc:sldMkLst>
        <pc:spChg chg="add mod">
          <ac:chgData name="Lauren French" userId="fcc9ad4f-b3a6-4500-99f2-a0777e8c0355" providerId="ADAL" clId="{897DF76B-5B4A-5D43-9E41-D4195FF7F301}" dt="2024-05-09T18:31:49.789" v="0" actId="767"/>
          <ac:spMkLst>
            <pc:docMk/>
            <pc:sldMk cId="232511200" sldId="373"/>
            <ac:spMk id="7" creationId="{05D02E1C-1F26-C7C9-2D31-AF3C24E5C542}"/>
          </ac:spMkLst>
        </pc:spChg>
      </pc:sldChg>
    </pc:docChg>
  </pc:docChgLst>
  <pc:docChgLst>
    <pc:chgData name="Vinay  Ramakrishnan" userId="4272c623-f6f9-4beb-9343-d2b94a8a58d5" providerId="ADAL" clId="{ABC07E2F-6CD8-4BC8-B666-E286D527AE3B}"/>
    <pc:docChg chg="undo custSel modSld">
      <pc:chgData name="Vinay  Ramakrishnan" userId="4272c623-f6f9-4beb-9343-d2b94a8a58d5" providerId="ADAL" clId="{ABC07E2F-6CD8-4BC8-B666-E286D527AE3B}" dt="2024-06-13T05:43:43.244" v="290" actId="552"/>
      <pc:docMkLst>
        <pc:docMk/>
      </pc:docMkLst>
      <pc:sldChg chg="modSp mod">
        <pc:chgData name="Vinay  Ramakrishnan" userId="4272c623-f6f9-4beb-9343-d2b94a8a58d5" providerId="ADAL" clId="{ABC07E2F-6CD8-4BC8-B666-E286D527AE3B}" dt="2024-06-13T05:42:48.511" v="253" actId="20577"/>
        <pc:sldMkLst>
          <pc:docMk/>
          <pc:sldMk cId="4139048626" sldId="372"/>
        </pc:sldMkLst>
        <pc:spChg chg="mod">
          <ac:chgData name="Vinay  Ramakrishnan" userId="4272c623-f6f9-4beb-9343-d2b94a8a58d5" providerId="ADAL" clId="{ABC07E2F-6CD8-4BC8-B666-E286D527AE3B}" dt="2024-06-13T05:42:48.511" v="253" actId="20577"/>
          <ac:spMkLst>
            <pc:docMk/>
            <pc:sldMk cId="4139048626" sldId="372"/>
            <ac:spMk id="13" creationId="{B6759CD0-1E5C-6746-A485-4166CCE4172A}"/>
          </ac:spMkLst>
        </pc:spChg>
        <pc:spChg chg="mod">
          <ac:chgData name="Vinay  Ramakrishnan" userId="4272c623-f6f9-4beb-9343-d2b94a8a58d5" providerId="ADAL" clId="{ABC07E2F-6CD8-4BC8-B666-E286D527AE3B}" dt="2024-02-21T14:51:00.984" v="23" actId="20577"/>
          <ac:spMkLst>
            <pc:docMk/>
            <pc:sldMk cId="4139048626" sldId="372"/>
            <ac:spMk id="27" creationId="{6068A2F9-D721-4C88-A6FC-7E84E105CCE5}"/>
          </ac:spMkLst>
        </pc:spChg>
      </pc:sldChg>
      <pc:sldChg chg="modSp mod">
        <pc:chgData name="Vinay  Ramakrishnan" userId="4272c623-f6f9-4beb-9343-d2b94a8a58d5" providerId="ADAL" clId="{ABC07E2F-6CD8-4BC8-B666-E286D527AE3B}" dt="2024-06-13T05:42:32.699" v="252" actId="20577"/>
        <pc:sldMkLst>
          <pc:docMk/>
          <pc:sldMk cId="232511200" sldId="373"/>
        </pc:sldMkLst>
        <pc:spChg chg="mod">
          <ac:chgData name="Vinay  Ramakrishnan" userId="4272c623-f6f9-4beb-9343-d2b94a8a58d5" providerId="ADAL" clId="{ABC07E2F-6CD8-4BC8-B666-E286D527AE3B}" dt="2024-06-13T05:42:32.699" v="252" actId="20577"/>
          <ac:spMkLst>
            <pc:docMk/>
            <pc:sldMk cId="232511200" sldId="373"/>
            <ac:spMk id="6" creationId="{A6E5BDD3-89E4-714E-B085-B07C89551B2D}"/>
          </ac:spMkLst>
        </pc:spChg>
      </pc:sldChg>
      <pc:sldChg chg="addSp delSp modSp mod">
        <pc:chgData name="Vinay  Ramakrishnan" userId="4272c623-f6f9-4beb-9343-d2b94a8a58d5" providerId="ADAL" clId="{ABC07E2F-6CD8-4BC8-B666-E286D527AE3B}" dt="2024-06-13T05:43:43.244" v="290" actId="552"/>
        <pc:sldMkLst>
          <pc:docMk/>
          <pc:sldMk cId="981214639" sldId="375"/>
        </pc:sldMkLst>
        <pc:spChg chg="add mod">
          <ac:chgData name="Vinay  Ramakrishnan" userId="4272c623-f6f9-4beb-9343-d2b94a8a58d5" providerId="ADAL" clId="{ABC07E2F-6CD8-4BC8-B666-E286D527AE3B}" dt="2024-02-21T14:51:24.720" v="26" actId="20577"/>
          <ac:spMkLst>
            <pc:docMk/>
            <pc:sldMk cId="981214639" sldId="375"/>
            <ac:spMk id="6" creationId="{8BE323B4-8C57-804A-B8A1-10DC93CF6AEC}"/>
          </ac:spMkLst>
        </pc:spChg>
        <pc:spChg chg="add mod">
          <ac:chgData name="Vinay  Ramakrishnan" userId="4272c623-f6f9-4beb-9343-d2b94a8a58d5" providerId="ADAL" clId="{ABC07E2F-6CD8-4BC8-B666-E286D527AE3B}" dt="2024-06-03T06:49:21.553" v="31"/>
          <ac:spMkLst>
            <pc:docMk/>
            <pc:sldMk cId="981214639" sldId="375"/>
            <ac:spMk id="10" creationId="{C051454A-34B0-3414-169E-456DCBAED977}"/>
          </ac:spMkLst>
        </pc:spChg>
        <pc:spChg chg="add mod">
          <ac:chgData name="Vinay  Ramakrishnan" userId="4272c623-f6f9-4beb-9343-d2b94a8a58d5" providerId="ADAL" clId="{ABC07E2F-6CD8-4BC8-B666-E286D527AE3B}" dt="2024-06-03T06:49:21.553" v="31"/>
          <ac:spMkLst>
            <pc:docMk/>
            <pc:sldMk cId="981214639" sldId="375"/>
            <ac:spMk id="15" creationId="{6EB0BA48-2488-4302-8493-1AB33D0D1C00}"/>
          </ac:spMkLst>
        </pc:spChg>
        <pc:spChg chg="add mod">
          <ac:chgData name="Vinay  Ramakrishnan" userId="4272c623-f6f9-4beb-9343-d2b94a8a58d5" providerId="ADAL" clId="{ABC07E2F-6CD8-4BC8-B666-E286D527AE3B}" dt="2024-06-03T06:49:21.553" v="31"/>
          <ac:spMkLst>
            <pc:docMk/>
            <pc:sldMk cId="981214639" sldId="375"/>
            <ac:spMk id="16" creationId="{96BE6C23-7612-2005-AC4C-253C8803060A}"/>
          </ac:spMkLst>
        </pc:spChg>
        <pc:spChg chg="add mod">
          <ac:chgData name="Vinay  Ramakrishnan" userId="4272c623-f6f9-4beb-9343-d2b94a8a58d5" providerId="ADAL" clId="{ABC07E2F-6CD8-4BC8-B666-E286D527AE3B}" dt="2024-06-03T06:49:21.553" v="31"/>
          <ac:spMkLst>
            <pc:docMk/>
            <pc:sldMk cId="981214639" sldId="375"/>
            <ac:spMk id="19" creationId="{7A11F226-E755-516C-037C-A4FD209681E4}"/>
          </ac:spMkLst>
        </pc:spChg>
        <pc:spChg chg="mod">
          <ac:chgData name="Vinay  Ramakrishnan" userId="4272c623-f6f9-4beb-9343-d2b94a8a58d5" providerId="ADAL" clId="{ABC07E2F-6CD8-4BC8-B666-E286D527AE3B}" dt="2024-06-03T06:50:34.880" v="60" actId="14100"/>
          <ac:spMkLst>
            <pc:docMk/>
            <pc:sldMk cId="981214639" sldId="375"/>
            <ac:spMk id="25" creationId="{7161F64D-3A01-1D2B-2A9E-F0DE66DE077A}"/>
          </ac:spMkLst>
        </pc:spChg>
        <pc:spChg chg="mod">
          <ac:chgData name="Vinay  Ramakrishnan" userId="4272c623-f6f9-4beb-9343-d2b94a8a58d5" providerId="ADAL" clId="{ABC07E2F-6CD8-4BC8-B666-E286D527AE3B}" dt="2024-06-03T06:51:08.807" v="75" actId="1038"/>
          <ac:spMkLst>
            <pc:docMk/>
            <pc:sldMk cId="981214639" sldId="375"/>
            <ac:spMk id="26" creationId="{41A1D33F-75E3-6402-1FA5-6F786D68AA81}"/>
          </ac:spMkLst>
        </pc:spChg>
        <pc:spChg chg="mod">
          <ac:chgData name="Vinay  Ramakrishnan" userId="4272c623-f6f9-4beb-9343-d2b94a8a58d5" providerId="ADAL" clId="{ABC07E2F-6CD8-4BC8-B666-E286D527AE3B}" dt="2024-06-03T06:50:12.505" v="37" actId="14100"/>
          <ac:spMkLst>
            <pc:docMk/>
            <pc:sldMk cId="981214639" sldId="375"/>
            <ac:spMk id="34" creationId="{4FA47832-7A0B-7FAC-5D43-AB41C57B9934}"/>
          </ac:spMkLst>
        </pc:spChg>
        <pc:spChg chg="mod">
          <ac:chgData name="Vinay  Ramakrishnan" userId="4272c623-f6f9-4beb-9343-d2b94a8a58d5" providerId="ADAL" clId="{ABC07E2F-6CD8-4BC8-B666-E286D527AE3B}" dt="2024-06-03T06:50:06.846" v="36" actId="14100"/>
          <ac:spMkLst>
            <pc:docMk/>
            <pc:sldMk cId="981214639" sldId="375"/>
            <ac:spMk id="35" creationId="{0B3AC0DF-4176-672C-FA04-B88D95905B11}"/>
          </ac:spMkLst>
        </pc:spChg>
        <pc:spChg chg="mod">
          <ac:chgData name="Vinay  Ramakrishnan" userId="4272c623-f6f9-4beb-9343-d2b94a8a58d5" providerId="ADAL" clId="{ABC07E2F-6CD8-4BC8-B666-E286D527AE3B}" dt="2024-06-03T06:50:02.547" v="35" actId="14100"/>
          <ac:spMkLst>
            <pc:docMk/>
            <pc:sldMk cId="981214639" sldId="375"/>
            <ac:spMk id="36" creationId="{7E56793D-7A18-034F-E1DB-1CD6950939A4}"/>
          </ac:spMkLst>
        </pc:spChg>
        <pc:spChg chg="del">
          <ac:chgData name="Vinay  Ramakrishnan" userId="4272c623-f6f9-4beb-9343-d2b94a8a58d5" providerId="ADAL" clId="{ABC07E2F-6CD8-4BC8-B666-E286D527AE3B}" dt="2024-06-03T06:49:18.794" v="30" actId="478"/>
          <ac:spMkLst>
            <pc:docMk/>
            <pc:sldMk cId="981214639" sldId="375"/>
            <ac:spMk id="37" creationId="{E775FBF1-1F3A-32A6-0694-86C2DEED6121}"/>
          </ac:spMkLst>
        </pc:spChg>
        <pc:spChg chg="mod">
          <ac:chgData name="Vinay  Ramakrishnan" userId="4272c623-f6f9-4beb-9343-d2b94a8a58d5" providerId="ADAL" clId="{ABC07E2F-6CD8-4BC8-B666-E286D527AE3B}" dt="2024-06-03T06:54:11.279" v="240" actId="1035"/>
          <ac:spMkLst>
            <pc:docMk/>
            <pc:sldMk cId="981214639" sldId="375"/>
            <ac:spMk id="38" creationId="{4F622E0C-B293-7B60-09A8-2732EE612AE5}"/>
          </ac:spMkLst>
        </pc:spChg>
        <pc:spChg chg="add mod">
          <ac:chgData name="Vinay  Ramakrishnan" userId="4272c623-f6f9-4beb-9343-d2b94a8a58d5" providerId="ADAL" clId="{ABC07E2F-6CD8-4BC8-B666-E286D527AE3B}" dt="2024-06-03T06:49:21.553" v="31"/>
          <ac:spMkLst>
            <pc:docMk/>
            <pc:sldMk cId="981214639" sldId="375"/>
            <ac:spMk id="52" creationId="{CB9A19C2-F2B4-4092-90AF-5C76492060B6}"/>
          </ac:spMkLst>
        </pc:spChg>
        <pc:spChg chg="add mod">
          <ac:chgData name="Vinay  Ramakrishnan" userId="4272c623-f6f9-4beb-9343-d2b94a8a58d5" providerId="ADAL" clId="{ABC07E2F-6CD8-4BC8-B666-E286D527AE3B}" dt="2024-06-03T06:49:21.553" v="31"/>
          <ac:spMkLst>
            <pc:docMk/>
            <pc:sldMk cId="981214639" sldId="375"/>
            <ac:spMk id="53" creationId="{EB77E922-1D74-C28A-C1D9-CE70AAE82CD7}"/>
          </ac:spMkLst>
        </pc:spChg>
        <pc:spChg chg="add mod">
          <ac:chgData name="Vinay  Ramakrishnan" userId="4272c623-f6f9-4beb-9343-d2b94a8a58d5" providerId="ADAL" clId="{ABC07E2F-6CD8-4BC8-B666-E286D527AE3B}" dt="2024-06-03T06:49:21.553" v="31"/>
          <ac:spMkLst>
            <pc:docMk/>
            <pc:sldMk cId="981214639" sldId="375"/>
            <ac:spMk id="54" creationId="{E4825146-9FE6-4D2E-B5BD-E2AB750F3FCC}"/>
          </ac:spMkLst>
        </pc:spChg>
        <pc:spChg chg="add mod">
          <ac:chgData name="Vinay  Ramakrishnan" userId="4272c623-f6f9-4beb-9343-d2b94a8a58d5" providerId="ADAL" clId="{ABC07E2F-6CD8-4BC8-B666-E286D527AE3B}" dt="2024-06-03T06:49:21.553" v="31"/>
          <ac:spMkLst>
            <pc:docMk/>
            <pc:sldMk cId="981214639" sldId="375"/>
            <ac:spMk id="55" creationId="{E9260C16-5571-7819-3EAD-B0E42DD631E4}"/>
          </ac:spMkLst>
        </pc:spChg>
        <pc:spChg chg="add mod">
          <ac:chgData name="Vinay  Ramakrishnan" userId="4272c623-f6f9-4beb-9343-d2b94a8a58d5" providerId="ADAL" clId="{ABC07E2F-6CD8-4BC8-B666-E286D527AE3B}" dt="2024-06-03T06:49:21.553" v="31"/>
          <ac:spMkLst>
            <pc:docMk/>
            <pc:sldMk cId="981214639" sldId="375"/>
            <ac:spMk id="56" creationId="{09EADF6E-114D-8A9D-02D3-B94C1E83AF2C}"/>
          </ac:spMkLst>
        </pc:spChg>
        <pc:spChg chg="add mod">
          <ac:chgData name="Vinay  Ramakrishnan" userId="4272c623-f6f9-4beb-9343-d2b94a8a58d5" providerId="ADAL" clId="{ABC07E2F-6CD8-4BC8-B666-E286D527AE3B}" dt="2024-06-03T06:49:21.553" v="31"/>
          <ac:spMkLst>
            <pc:docMk/>
            <pc:sldMk cId="981214639" sldId="375"/>
            <ac:spMk id="57" creationId="{DE4FC59F-23B3-B533-CD2A-4794672AD9AA}"/>
          </ac:spMkLst>
        </pc:spChg>
        <pc:spChg chg="add del mod">
          <ac:chgData name="Vinay  Ramakrishnan" userId="4272c623-f6f9-4beb-9343-d2b94a8a58d5" providerId="ADAL" clId="{ABC07E2F-6CD8-4BC8-B666-E286D527AE3B}" dt="2024-06-13T05:42:57.306" v="254" actId="478"/>
          <ac:spMkLst>
            <pc:docMk/>
            <pc:sldMk cId="981214639" sldId="375"/>
            <ac:spMk id="58" creationId="{EE0EBFD5-FADC-BB6F-65C8-8CB5D8013BA2}"/>
          </ac:spMkLst>
        </pc:spChg>
        <pc:spChg chg="add mod">
          <ac:chgData name="Vinay  Ramakrishnan" userId="4272c623-f6f9-4beb-9343-d2b94a8a58d5" providerId="ADAL" clId="{ABC07E2F-6CD8-4BC8-B666-E286D527AE3B}" dt="2024-06-13T05:43:11.848" v="289" actId="1035"/>
          <ac:spMkLst>
            <pc:docMk/>
            <pc:sldMk cId="981214639" sldId="375"/>
            <ac:spMk id="59" creationId="{DE6D9F0E-CC68-642A-26F9-2C04B76AA3B7}"/>
          </ac:spMkLst>
        </pc:spChg>
        <pc:spChg chg="add mod">
          <ac:chgData name="Vinay  Ramakrishnan" userId="4272c623-f6f9-4beb-9343-d2b94a8a58d5" providerId="ADAL" clId="{ABC07E2F-6CD8-4BC8-B666-E286D527AE3B}" dt="2024-06-13T05:43:11.848" v="289" actId="1035"/>
          <ac:spMkLst>
            <pc:docMk/>
            <pc:sldMk cId="981214639" sldId="375"/>
            <ac:spMk id="60" creationId="{C085B402-9C68-74DB-2699-8769A6C0063F}"/>
          </ac:spMkLst>
        </pc:spChg>
        <pc:spChg chg="add mod">
          <ac:chgData name="Vinay  Ramakrishnan" userId="4272c623-f6f9-4beb-9343-d2b94a8a58d5" providerId="ADAL" clId="{ABC07E2F-6CD8-4BC8-B666-E286D527AE3B}" dt="2024-06-13T05:43:11.848" v="289" actId="1035"/>
          <ac:spMkLst>
            <pc:docMk/>
            <pc:sldMk cId="981214639" sldId="375"/>
            <ac:spMk id="61" creationId="{6475AFC3-BF08-025D-465D-32E703BC9F3C}"/>
          </ac:spMkLst>
        </pc:spChg>
        <pc:spChg chg="add mod">
          <ac:chgData name="Vinay  Ramakrishnan" userId="4272c623-f6f9-4beb-9343-d2b94a8a58d5" providerId="ADAL" clId="{ABC07E2F-6CD8-4BC8-B666-E286D527AE3B}" dt="2024-06-03T06:49:21.553" v="31"/>
          <ac:spMkLst>
            <pc:docMk/>
            <pc:sldMk cId="981214639" sldId="375"/>
            <ac:spMk id="62" creationId="{E9998B66-4AA6-462C-2BC7-54AB18CEC428}"/>
          </ac:spMkLst>
        </pc:spChg>
        <pc:spChg chg="add mod">
          <ac:chgData name="Vinay  Ramakrishnan" userId="4272c623-f6f9-4beb-9343-d2b94a8a58d5" providerId="ADAL" clId="{ABC07E2F-6CD8-4BC8-B666-E286D527AE3B}" dt="2024-06-03T06:49:21.553" v="31"/>
          <ac:spMkLst>
            <pc:docMk/>
            <pc:sldMk cId="981214639" sldId="375"/>
            <ac:spMk id="63" creationId="{ADD28629-5141-3B5A-5D39-DE94AFD549D3}"/>
          </ac:spMkLst>
        </pc:spChg>
        <pc:spChg chg="add mod">
          <ac:chgData name="Vinay  Ramakrishnan" userId="4272c623-f6f9-4beb-9343-d2b94a8a58d5" providerId="ADAL" clId="{ABC07E2F-6CD8-4BC8-B666-E286D527AE3B}" dt="2024-06-03T06:49:21.553" v="31"/>
          <ac:spMkLst>
            <pc:docMk/>
            <pc:sldMk cId="981214639" sldId="375"/>
            <ac:spMk id="64" creationId="{4C58C841-7515-3E54-B08A-A73F333B04EF}"/>
          </ac:spMkLst>
        </pc:spChg>
        <pc:spChg chg="add mod">
          <ac:chgData name="Vinay  Ramakrishnan" userId="4272c623-f6f9-4beb-9343-d2b94a8a58d5" providerId="ADAL" clId="{ABC07E2F-6CD8-4BC8-B666-E286D527AE3B}" dt="2024-06-03T06:49:21.553" v="31"/>
          <ac:spMkLst>
            <pc:docMk/>
            <pc:sldMk cId="981214639" sldId="375"/>
            <ac:spMk id="65" creationId="{0747415C-D5A2-45EE-04BF-210007502EDC}"/>
          </ac:spMkLst>
        </pc:spChg>
        <pc:spChg chg="add mod">
          <ac:chgData name="Vinay  Ramakrishnan" userId="4272c623-f6f9-4beb-9343-d2b94a8a58d5" providerId="ADAL" clId="{ABC07E2F-6CD8-4BC8-B666-E286D527AE3B}" dt="2024-06-03T06:49:21.553" v="31"/>
          <ac:spMkLst>
            <pc:docMk/>
            <pc:sldMk cId="981214639" sldId="375"/>
            <ac:spMk id="66" creationId="{363BFE72-E21F-FA01-97FF-65B7EACEE0E0}"/>
          </ac:spMkLst>
        </pc:spChg>
        <pc:spChg chg="add mod">
          <ac:chgData name="Vinay  Ramakrishnan" userId="4272c623-f6f9-4beb-9343-d2b94a8a58d5" providerId="ADAL" clId="{ABC07E2F-6CD8-4BC8-B666-E286D527AE3B}" dt="2024-06-03T06:49:21.553" v="31"/>
          <ac:spMkLst>
            <pc:docMk/>
            <pc:sldMk cId="981214639" sldId="375"/>
            <ac:spMk id="67" creationId="{801F363B-DFD7-E933-07B1-91169D5483BB}"/>
          </ac:spMkLst>
        </pc:spChg>
        <pc:spChg chg="add mod">
          <ac:chgData name="Vinay  Ramakrishnan" userId="4272c623-f6f9-4beb-9343-d2b94a8a58d5" providerId="ADAL" clId="{ABC07E2F-6CD8-4BC8-B666-E286D527AE3B}" dt="2024-06-03T06:49:21.553" v="31"/>
          <ac:spMkLst>
            <pc:docMk/>
            <pc:sldMk cId="981214639" sldId="375"/>
            <ac:spMk id="68" creationId="{9F95C35F-8976-AD73-DCF0-14665164DAEA}"/>
          </ac:spMkLst>
        </pc:spChg>
        <pc:spChg chg="add mod">
          <ac:chgData name="Vinay  Ramakrishnan" userId="4272c623-f6f9-4beb-9343-d2b94a8a58d5" providerId="ADAL" clId="{ABC07E2F-6CD8-4BC8-B666-E286D527AE3B}" dt="2024-06-03T06:49:21.553" v="31"/>
          <ac:spMkLst>
            <pc:docMk/>
            <pc:sldMk cId="981214639" sldId="375"/>
            <ac:spMk id="69" creationId="{E4A54ABA-03D4-F428-EB06-E2605161F775}"/>
          </ac:spMkLst>
        </pc:spChg>
        <pc:spChg chg="add mod">
          <ac:chgData name="Vinay  Ramakrishnan" userId="4272c623-f6f9-4beb-9343-d2b94a8a58d5" providerId="ADAL" clId="{ABC07E2F-6CD8-4BC8-B666-E286D527AE3B}" dt="2024-06-03T06:49:21.553" v="31"/>
          <ac:spMkLst>
            <pc:docMk/>
            <pc:sldMk cId="981214639" sldId="375"/>
            <ac:spMk id="70" creationId="{C9990392-E023-AF2A-8646-D3CEF00E47DD}"/>
          </ac:spMkLst>
        </pc:spChg>
        <pc:spChg chg="add mod">
          <ac:chgData name="Vinay  Ramakrishnan" userId="4272c623-f6f9-4beb-9343-d2b94a8a58d5" providerId="ADAL" clId="{ABC07E2F-6CD8-4BC8-B666-E286D527AE3B}" dt="2024-06-03T06:49:21.553" v="31"/>
          <ac:spMkLst>
            <pc:docMk/>
            <pc:sldMk cId="981214639" sldId="375"/>
            <ac:spMk id="71" creationId="{C54278DB-0877-F0DB-CD2D-46CD41768554}"/>
          </ac:spMkLst>
        </pc:spChg>
        <pc:spChg chg="add mod">
          <ac:chgData name="Vinay  Ramakrishnan" userId="4272c623-f6f9-4beb-9343-d2b94a8a58d5" providerId="ADAL" clId="{ABC07E2F-6CD8-4BC8-B666-E286D527AE3B}" dt="2024-06-03T06:49:21.553" v="31"/>
          <ac:spMkLst>
            <pc:docMk/>
            <pc:sldMk cId="981214639" sldId="375"/>
            <ac:spMk id="72" creationId="{1CCEC1F3-6039-952C-0980-187FF147A399}"/>
          </ac:spMkLst>
        </pc:spChg>
        <pc:spChg chg="add del mod">
          <ac:chgData name="Vinay  Ramakrishnan" userId="4272c623-f6f9-4beb-9343-d2b94a8a58d5" providerId="ADAL" clId="{ABC07E2F-6CD8-4BC8-B666-E286D527AE3B}" dt="2024-06-13T05:42:57.306" v="254" actId="478"/>
          <ac:spMkLst>
            <pc:docMk/>
            <pc:sldMk cId="981214639" sldId="375"/>
            <ac:spMk id="73" creationId="{02C32330-9589-0322-D356-54FA87B4CC00}"/>
          </ac:spMkLst>
        </pc:spChg>
        <pc:spChg chg="add mod">
          <ac:chgData name="Vinay  Ramakrishnan" userId="4272c623-f6f9-4beb-9343-d2b94a8a58d5" providerId="ADAL" clId="{ABC07E2F-6CD8-4BC8-B666-E286D527AE3B}" dt="2024-06-13T05:43:11.848" v="289" actId="1035"/>
          <ac:spMkLst>
            <pc:docMk/>
            <pc:sldMk cId="981214639" sldId="375"/>
            <ac:spMk id="74" creationId="{EB732638-AFAB-143B-4815-D7AB992100AE}"/>
          </ac:spMkLst>
        </pc:spChg>
        <pc:spChg chg="add mod">
          <ac:chgData name="Vinay  Ramakrishnan" userId="4272c623-f6f9-4beb-9343-d2b94a8a58d5" providerId="ADAL" clId="{ABC07E2F-6CD8-4BC8-B666-E286D527AE3B}" dt="2024-06-13T05:43:11.848" v="289" actId="1035"/>
          <ac:spMkLst>
            <pc:docMk/>
            <pc:sldMk cId="981214639" sldId="375"/>
            <ac:spMk id="75" creationId="{68418A15-FBE4-91CD-A983-6990048352C3}"/>
          </ac:spMkLst>
        </pc:spChg>
        <pc:spChg chg="add mod">
          <ac:chgData name="Vinay  Ramakrishnan" userId="4272c623-f6f9-4beb-9343-d2b94a8a58d5" providerId="ADAL" clId="{ABC07E2F-6CD8-4BC8-B666-E286D527AE3B}" dt="2024-06-13T05:43:11.848" v="289" actId="1035"/>
          <ac:spMkLst>
            <pc:docMk/>
            <pc:sldMk cId="981214639" sldId="375"/>
            <ac:spMk id="76" creationId="{6F214F24-2ACE-BFC5-5ECF-865F831AD0A6}"/>
          </ac:spMkLst>
        </pc:spChg>
        <pc:spChg chg="add mod">
          <ac:chgData name="Vinay  Ramakrishnan" userId="4272c623-f6f9-4beb-9343-d2b94a8a58d5" providerId="ADAL" clId="{ABC07E2F-6CD8-4BC8-B666-E286D527AE3B}" dt="2024-06-03T06:49:21.553" v="31"/>
          <ac:spMkLst>
            <pc:docMk/>
            <pc:sldMk cId="981214639" sldId="375"/>
            <ac:spMk id="77" creationId="{BD19DAF2-8D60-AEC9-A39A-371F80CDD473}"/>
          </ac:spMkLst>
        </pc:spChg>
        <pc:spChg chg="add mod">
          <ac:chgData name="Vinay  Ramakrishnan" userId="4272c623-f6f9-4beb-9343-d2b94a8a58d5" providerId="ADAL" clId="{ABC07E2F-6CD8-4BC8-B666-E286D527AE3B}" dt="2024-06-03T06:49:21.553" v="31"/>
          <ac:spMkLst>
            <pc:docMk/>
            <pc:sldMk cId="981214639" sldId="375"/>
            <ac:spMk id="78" creationId="{0A85C6E0-ED81-261B-E17F-B3E4F77163FF}"/>
          </ac:spMkLst>
        </pc:spChg>
        <pc:spChg chg="add mod">
          <ac:chgData name="Vinay  Ramakrishnan" userId="4272c623-f6f9-4beb-9343-d2b94a8a58d5" providerId="ADAL" clId="{ABC07E2F-6CD8-4BC8-B666-E286D527AE3B}" dt="2024-06-03T06:49:21.553" v="31"/>
          <ac:spMkLst>
            <pc:docMk/>
            <pc:sldMk cId="981214639" sldId="375"/>
            <ac:spMk id="79" creationId="{9E4DB992-8A62-B393-F0CA-12F3F69B629A}"/>
          </ac:spMkLst>
        </pc:spChg>
        <pc:spChg chg="add mod">
          <ac:chgData name="Vinay  Ramakrishnan" userId="4272c623-f6f9-4beb-9343-d2b94a8a58d5" providerId="ADAL" clId="{ABC07E2F-6CD8-4BC8-B666-E286D527AE3B}" dt="2024-06-03T06:49:21.553" v="31"/>
          <ac:spMkLst>
            <pc:docMk/>
            <pc:sldMk cId="981214639" sldId="375"/>
            <ac:spMk id="80" creationId="{CA0A09E7-F330-7DDA-DC37-FEA400656E36}"/>
          </ac:spMkLst>
        </pc:spChg>
        <pc:spChg chg="add mod">
          <ac:chgData name="Vinay  Ramakrishnan" userId="4272c623-f6f9-4beb-9343-d2b94a8a58d5" providerId="ADAL" clId="{ABC07E2F-6CD8-4BC8-B666-E286D527AE3B}" dt="2024-06-03T06:49:21.553" v="31"/>
          <ac:spMkLst>
            <pc:docMk/>
            <pc:sldMk cId="981214639" sldId="375"/>
            <ac:spMk id="81" creationId="{91D110EA-D59F-A2B4-8B34-6494E9A3DF90}"/>
          </ac:spMkLst>
        </pc:spChg>
        <pc:spChg chg="add mod">
          <ac:chgData name="Vinay  Ramakrishnan" userId="4272c623-f6f9-4beb-9343-d2b94a8a58d5" providerId="ADAL" clId="{ABC07E2F-6CD8-4BC8-B666-E286D527AE3B}" dt="2024-06-03T06:49:21.553" v="31"/>
          <ac:spMkLst>
            <pc:docMk/>
            <pc:sldMk cId="981214639" sldId="375"/>
            <ac:spMk id="83" creationId="{92E1C819-9181-C679-8540-BC57FC714070}"/>
          </ac:spMkLst>
        </pc:spChg>
        <pc:spChg chg="add mod">
          <ac:chgData name="Vinay  Ramakrishnan" userId="4272c623-f6f9-4beb-9343-d2b94a8a58d5" providerId="ADAL" clId="{ABC07E2F-6CD8-4BC8-B666-E286D527AE3B}" dt="2024-06-03T06:49:21.553" v="31"/>
          <ac:spMkLst>
            <pc:docMk/>
            <pc:sldMk cId="981214639" sldId="375"/>
            <ac:spMk id="84" creationId="{42B68950-323A-CD80-7FDC-AC2B1F31E9F3}"/>
          </ac:spMkLst>
        </pc:spChg>
        <pc:spChg chg="add mod">
          <ac:chgData name="Vinay  Ramakrishnan" userId="4272c623-f6f9-4beb-9343-d2b94a8a58d5" providerId="ADAL" clId="{ABC07E2F-6CD8-4BC8-B666-E286D527AE3B}" dt="2024-06-03T06:49:21.553" v="31"/>
          <ac:spMkLst>
            <pc:docMk/>
            <pc:sldMk cId="981214639" sldId="375"/>
            <ac:spMk id="85" creationId="{8185D076-C909-69B0-A885-54AC0A94CCC4}"/>
          </ac:spMkLst>
        </pc:spChg>
        <pc:spChg chg="add mod">
          <ac:chgData name="Vinay  Ramakrishnan" userId="4272c623-f6f9-4beb-9343-d2b94a8a58d5" providerId="ADAL" clId="{ABC07E2F-6CD8-4BC8-B666-E286D527AE3B}" dt="2024-06-03T06:52:03.426" v="86" actId="1036"/>
          <ac:spMkLst>
            <pc:docMk/>
            <pc:sldMk cId="981214639" sldId="375"/>
            <ac:spMk id="88" creationId="{B1D18948-43C7-397A-80CE-BCB38BDC169F}"/>
          </ac:spMkLst>
        </pc:spChg>
        <pc:spChg chg="add mod">
          <ac:chgData name="Vinay  Ramakrishnan" userId="4272c623-f6f9-4beb-9343-d2b94a8a58d5" providerId="ADAL" clId="{ABC07E2F-6CD8-4BC8-B666-E286D527AE3B}" dt="2024-06-03T06:51:54.831" v="80" actId="1076"/>
          <ac:spMkLst>
            <pc:docMk/>
            <pc:sldMk cId="981214639" sldId="375"/>
            <ac:spMk id="89" creationId="{68F14C6C-2220-B6F0-FC6D-443DEA258A11}"/>
          </ac:spMkLst>
        </pc:spChg>
        <pc:spChg chg="add mod">
          <ac:chgData name="Vinay  Ramakrishnan" userId="4272c623-f6f9-4beb-9343-d2b94a8a58d5" providerId="ADAL" clId="{ABC07E2F-6CD8-4BC8-B666-E286D527AE3B}" dt="2024-06-03T06:53:08.632" v="87"/>
          <ac:spMkLst>
            <pc:docMk/>
            <pc:sldMk cId="981214639" sldId="375"/>
            <ac:spMk id="90" creationId="{28F851B2-50BA-6A46-A972-4BEF7D9C6F91}"/>
          </ac:spMkLst>
        </pc:spChg>
        <pc:spChg chg="add mod">
          <ac:chgData name="Vinay  Ramakrishnan" userId="4272c623-f6f9-4beb-9343-d2b94a8a58d5" providerId="ADAL" clId="{ABC07E2F-6CD8-4BC8-B666-E286D527AE3B}" dt="2024-06-03T06:54:01.609" v="219" actId="1076"/>
          <ac:spMkLst>
            <pc:docMk/>
            <pc:sldMk cId="981214639" sldId="375"/>
            <ac:spMk id="91" creationId="{409D24FA-6D06-D0A2-B15C-12F06456B5D4}"/>
          </ac:spMkLst>
        </pc:spChg>
        <pc:spChg chg="add mod">
          <ac:chgData name="Vinay  Ramakrishnan" userId="4272c623-f6f9-4beb-9343-d2b94a8a58d5" providerId="ADAL" clId="{ABC07E2F-6CD8-4BC8-B666-E286D527AE3B}" dt="2024-06-03T06:54:05.150" v="221" actId="1076"/>
          <ac:spMkLst>
            <pc:docMk/>
            <pc:sldMk cId="981214639" sldId="375"/>
            <ac:spMk id="92" creationId="{F4C54BE2-CD80-B97F-BA57-41B8312BD19D}"/>
          </ac:spMkLst>
        </pc:spChg>
        <pc:spChg chg="add mod">
          <ac:chgData name="Vinay  Ramakrishnan" userId="4272c623-f6f9-4beb-9343-d2b94a8a58d5" providerId="ADAL" clId="{ABC07E2F-6CD8-4BC8-B666-E286D527AE3B}" dt="2024-06-03T06:54:30.144" v="248" actId="1076"/>
          <ac:spMkLst>
            <pc:docMk/>
            <pc:sldMk cId="981214639" sldId="375"/>
            <ac:spMk id="93" creationId="{26F75E55-8377-C5F2-3048-EB75F78C014E}"/>
          </ac:spMkLst>
        </pc:spChg>
        <pc:spChg chg="add mod">
          <ac:chgData name="Vinay  Ramakrishnan" userId="4272c623-f6f9-4beb-9343-d2b94a8a58d5" providerId="ADAL" clId="{ABC07E2F-6CD8-4BC8-B666-E286D527AE3B}" dt="2024-06-03T06:54:37.822" v="250" actId="1076"/>
          <ac:spMkLst>
            <pc:docMk/>
            <pc:sldMk cId="981214639" sldId="375"/>
            <ac:spMk id="94" creationId="{F33C7745-83B2-EAB1-8DA6-F18833C0B58F}"/>
          </ac:spMkLst>
        </pc:spChg>
        <pc:grpChg chg="mod">
          <ac:chgData name="Vinay  Ramakrishnan" userId="4272c623-f6f9-4beb-9343-d2b94a8a58d5" providerId="ADAL" clId="{ABC07E2F-6CD8-4BC8-B666-E286D527AE3B}" dt="2024-06-03T06:53:12.289" v="89" actId="1076"/>
          <ac:grpSpMkLst>
            <pc:docMk/>
            <pc:sldMk cId="981214639" sldId="375"/>
            <ac:grpSpMk id="22" creationId="{5A287C45-3967-A8D1-FA8A-225FF3FD16C6}"/>
          </ac:grpSpMkLst>
        </pc:grpChg>
        <pc:graphicFrameChg chg="del">
          <ac:chgData name="Vinay  Ramakrishnan" userId="4272c623-f6f9-4beb-9343-d2b94a8a58d5" providerId="ADAL" clId="{ABC07E2F-6CD8-4BC8-B666-E286D527AE3B}" dt="2024-06-03T06:49:18.794" v="30" actId="478"/>
          <ac:graphicFrameMkLst>
            <pc:docMk/>
            <pc:sldMk cId="981214639" sldId="375"/>
            <ac:graphicFrameMk id="2" creationId="{EB8EDCD7-250D-D312-6FA8-7ACEE673B94B}"/>
          </ac:graphicFrameMkLst>
        </pc:graphicFrameChg>
        <pc:graphicFrameChg chg="del">
          <ac:chgData name="Vinay  Ramakrishnan" userId="4272c623-f6f9-4beb-9343-d2b94a8a58d5" providerId="ADAL" clId="{ABC07E2F-6CD8-4BC8-B666-E286D527AE3B}" dt="2024-06-03T06:49:18.794" v="30" actId="478"/>
          <ac:graphicFrameMkLst>
            <pc:docMk/>
            <pc:sldMk cId="981214639" sldId="375"/>
            <ac:graphicFrameMk id="3" creationId="{52E5A152-370E-476F-89BD-07B4A396270E}"/>
          </ac:graphicFrameMkLst>
        </pc:graphicFrameChg>
        <pc:graphicFrameChg chg="del">
          <ac:chgData name="Vinay  Ramakrishnan" userId="4272c623-f6f9-4beb-9343-d2b94a8a58d5" providerId="ADAL" clId="{ABC07E2F-6CD8-4BC8-B666-E286D527AE3B}" dt="2024-06-03T06:49:18.794" v="30" actId="478"/>
          <ac:graphicFrameMkLst>
            <pc:docMk/>
            <pc:sldMk cId="981214639" sldId="375"/>
            <ac:graphicFrameMk id="5" creationId="{9972039F-321C-88DF-1688-A0B6EE4374AB}"/>
          </ac:graphicFrameMkLst>
        </pc:graphicFrameChg>
        <pc:graphicFrameChg chg="del mod modGraphic">
          <ac:chgData name="Vinay  Ramakrishnan" userId="4272c623-f6f9-4beb-9343-d2b94a8a58d5" providerId="ADAL" clId="{ABC07E2F-6CD8-4BC8-B666-E286D527AE3B}" dt="2024-06-03T06:49:18.794" v="30" actId="478"/>
          <ac:graphicFrameMkLst>
            <pc:docMk/>
            <pc:sldMk cId="981214639" sldId="375"/>
            <ac:graphicFrameMk id="11" creationId="{DCDB9F08-8DF0-9610-C770-3D39BC329031}"/>
          </ac:graphicFrameMkLst>
        </pc:graphicFrameChg>
        <pc:graphicFrameChg chg="del modGraphic">
          <ac:chgData name="Vinay  Ramakrishnan" userId="4272c623-f6f9-4beb-9343-d2b94a8a58d5" providerId="ADAL" clId="{ABC07E2F-6CD8-4BC8-B666-E286D527AE3B}" dt="2024-06-03T06:49:18.794" v="30" actId="478"/>
          <ac:graphicFrameMkLst>
            <pc:docMk/>
            <pc:sldMk cId="981214639" sldId="375"/>
            <ac:graphicFrameMk id="17" creationId="{2EF07000-E8E9-C462-45C0-AD4CDEF04A20}"/>
          </ac:graphicFrameMkLst>
        </pc:graphicFrameChg>
        <pc:cxnChg chg="del">
          <ac:chgData name="Vinay  Ramakrishnan" userId="4272c623-f6f9-4beb-9343-d2b94a8a58d5" providerId="ADAL" clId="{ABC07E2F-6CD8-4BC8-B666-E286D527AE3B}" dt="2024-06-03T06:49:18.794" v="30" actId="478"/>
          <ac:cxnSpMkLst>
            <pc:docMk/>
            <pc:sldMk cId="981214639" sldId="375"/>
            <ac:cxnSpMk id="9" creationId="{E96F6BE9-4630-6107-8CB9-9701FCBAF244}"/>
          </ac:cxnSpMkLst>
        </pc:cxnChg>
        <pc:cxnChg chg="add mod">
          <ac:chgData name="Vinay  Ramakrishnan" userId="4272c623-f6f9-4beb-9343-d2b94a8a58d5" providerId="ADAL" clId="{ABC07E2F-6CD8-4BC8-B666-E286D527AE3B}" dt="2024-06-03T06:49:21.553" v="31"/>
          <ac:cxnSpMkLst>
            <pc:docMk/>
            <pc:sldMk cId="981214639" sldId="375"/>
            <ac:cxnSpMk id="20" creationId="{18BEC6B3-F5FD-E141-A0CB-89027EC400F5}"/>
          </ac:cxnSpMkLst>
        </pc:cxnChg>
        <pc:cxnChg chg="add mod">
          <ac:chgData name="Vinay  Ramakrishnan" userId="4272c623-f6f9-4beb-9343-d2b94a8a58d5" providerId="ADAL" clId="{ABC07E2F-6CD8-4BC8-B666-E286D527AE3B}" dt="2024-06-03T06:49:21.553" v="31"/>
          <ac:cxnSpMkLst>
            <pc:docMk/>
            <pc:sldMk cId="981214639" sldId="375"/>
            <ac:cxnSpMk id="21" creationId="{5638BCE5-9EAA-418D-8D18-9EC79AB7D78F}"/>
          </ac:cxnSpMkLst>
        </pc:cxnChg>
        <pc:cxnChg chg="add mod">
          <ac:chgData name="Vinay  Ramakrishnan" userId="4272c623-f6f9-4beb-9343-d2b94a8a58d5" providerId="ADAL" clId="{ABC07E2F-6CD8-4BC8-B666-E286D527AE3B}" dt="2024-06-03T06:49:21.553" v="31"/>
          <ac:cxnSpMkLst>
            <pc:docMk/>
            <pc:sldMk cId="981214639" sldId="375"/>
            <ac:cxnSpMk id="28" creationId="{6202FD62-5D04-EFC4-5ABC-BCAC98742F78}"/>
          </ac:cxnSpMkLst>
        </pc:cxnChg>
        <pc:cxnChg chg="add mod">
          <ac:chgData name="Vinay  Ramakrishnan" userId="4272c623-f6f9-4beb-9343-d2b94a8a58d5" providerId="ADAL" clId="{ABC07E2F-6CD8-4BC8-B666-E286D527AE3B}" dt="2024-06-03T06:49:21.553" v="31"/>
          <ac:cxnSpMkLst>
            <pc:docMk/>
            <pc:sldMk cId="981214639" sldId="375"/>
            <ac:cxnSpMk id="29" creationId="{07CDDE8A-8B7C-B323-ED2D-78D1121E640A}"/>
          </ac:cxnSpMkLst>
        </pc:cxnChg>
        <pc:cxnChg chg="add mod">
          <ac:chgData name="Vinay  Ramakrishnan" userId="4272c623-f6f9-4beb-9343-d2b94a8a58d5" providerId="ADAL" clId="{ABC07E2F-6CD8-4BC8-B666-E286D527AE3B}" dt="2024-06-03T06:49:21.553" v="31"/>
          <ac:cxnSpMkLst>
            <pc:docMk/>
            <pc:sldMk cId="981214639" sldId="375"/>
            <ac:cxnSpMk id="30" creationId="{EFF4D00A-FA7A-86DE-B1AC-CE704BEDD541}"/>
          </ac:cxnSpMkLst>
        </pc:cxnChg>
        <pc:cxnChg chg="add mod">
          <ac:chgData name="Vinay  Ramakrishnan" userId="4272c623-f6f9-4beb-9343-d2b94a8a58d5" providerId="ADAL" clId="{ABC07E2F-6CD8-4BC8-B666-E286D527AE3B}" dt="2024-06-03T06:49:21.553" v="31"/>
          <ac:cxnSpMkLst>
            <pc:docMk/>
            <pc:sldMk cId="981214639" sldId="375"/>
            <ac:cxnSpMk id="33" creationId="{02B1CBD9-B2EE-0347-876D-D86679C443B1}"/>
          </ac:cxnSpMkLst>
        </pc:cxnChg>
        <pc:cxnChg chg="add mod">
          <ac:chgData name="Vinay  Ramakrishnan" userId="4272c623-f6f9-4beb-9343-d2b94a8a58d5" providerId="ADAL" clId="{ABC07E2F-6CD8-4BC8-B666-E286D527AE3B}" dt="2024-06-13T05:43:43.244" v="290" actId="552"/>
          <ac:cxnSpMkLst>
            <pc:docMk/>
            <pc:sldMk cId="981214639" sldId="375"/>
            <ac:cxnSpMk id="39" creationId="{B15CC30E-2082-E477-1E98-13C35C2D3CE9}"/>
          </ac:cxnSpMkLst>
        </pc:cxnChg>
        <pc:cxnChg chg="add mod">
          <ac:chgData name="Vinay  Ramakrishnan" userId="4272c623-f6f9-4beb-9343-d2b94a8a58d5" providerId="ADAL" clId="{ABC07E2F-6CD8-4BC8-B666-E286D527AE3B}" dt="2024-06-13T05:43:43.244" v="290" actId="552"/>
          <ac:cxnSpMkLst>
            <pc:docMk/>
            <pc:sldMk cId="981214639" sldId="375"/>
            <ac:cxnSpMk id="40" creationId="{02808703-F9C7-704B-0B76-3790F74D50D7}"/>
          </ac:cxnSpMkLst>
        </pc:cxnChg>
        <pc:cxnChg chg="add mod">
          <ac:chgData name="Vinay  Ramakrishnan" userId="4272c623-f6f9-4beb-9343-d2b94a8a58d5" providerId="ADAL" clId="{ABC07E2F-6CD8-4BC8-B666-E286D527AE3B}" dt="2024-06-13T05:43:43.244" v="290" actId="552"/>
          <ac:cxnSpMkLst>
            <pc:docMk/>
            <pc:sldMk cId="981214639" sldId="375"/>
            <ac:cxnSpMk id="41" creationId="{9424E306-BC91-C58F-3FA7-7ED5543FE7EF}"/>
          </ac:cxnSpMkLst>
        </pc:cxnChg>
        <pc:cxnChg chg="add mod">
          <ac:chgData name="Vinay  Ramakrishnan" userId="4272c623-f6f9-4beb-9343-d2b94a8a58d5" providerId="ADAL" clId="{ABC07E2F-6CD8-4BC8-B666-E286D527AE3B}" dt="2024-06-13T05:43:43.244" v="290" actId="552"/>
          <ac:cxnSpMkLst>
            <pc:docMk/>
            <pc:sldMk cId="981214639" sldId="375"/>
            <ac:cxnSpMk id="42" creationId="{1F32493E-1E88-2609-F1D3-6B4E382BDB43}"/>
          </ac:cxnSpMkLst>
        </pc:cxnChg>
        <pc:cxnChg chg="add mod">
          <ac:chgData name="Vinay  Ramakrishnan" userId="4272c623-f6f9-4beb-9343-d2b94a8a58d5" providerId="ADAL" clId="{ABC07E2F-6CD8-4BC8-B666-E286D527AE3B}" dt="2024-06-13T05:43:43.244" v="290" actId="552"/>
          <ac:cxnSpMkLst>
            <pc:docMk/>
            <pc:sldMk cId="981214639" sldId="375"/>
            <ac:cxnSpMk id="43" creationId="{F83731AD-28F1-8A9D-8D75-6EEDD6A6CBC2}"/>
          </ac:cxnSpMkLst>
        </pc:cxnChg>
        <pc:cxnChg chg="add mod">
          <ac:chgData name="Vinay  Ramakrishnan" userId="4272c623-f6f9-4beb-9343-d2b94a8a58d5" providerId="ADAL" clId="{ABC07E2F-6CD8-4BC8-B666-E286D527AE3B}" dt="2024-06-13T05:43:43.244" v="290" actId="552"/>
          <ac:cxnSpMkLst>
            <pc:docMk/>
            <pc:sldMk cId="981214639" sldId="375"/>
            <ac:cxnSpMk id="44" creationId="{B1F79077-898E-0E7F-4358-FC5B8A870FA0}"/>
          </ac:cxnSpMkLst>
        </pc:cxnChg>
        <pc:cxnChg chg="add mod">
          <ac:chgData name="Vinay  Ramakrishnan" userId="4272c623-f6f9-4beb-9343-d2b94a8a58d5" providerId="ADAL" clId="{ABC07E2F-6CD8-4BC8-B666-E286D527AE3B}" dt="2024-06-03T06:49:21.553" v="31"/>
          <ac:cxnSpMkLst>
            <pc:docMk/>
            <pc:sldMk cId="981214639" sldId="375"/>
            <ac:cxnSpMk id="45" creationId="{1B4B934D-39C0-3CB7-C1F6-DC050087ABDC}"/>
          </ac:cxnSpMkLst>
        </pc:cxnChg>
        <pc:cxnChg chg="add mod">
          <ac:chgData name="Vinay  Ramakrishnan" userId="4272c623-f6f9-4beb-9343-d2b94a8a58d5" providerId="ADAL" clId="{ABC07E2F-6CD8-4BC8-B666-E286D527AE3B}" dt="2024-06-03T06:49:21.553" v="31"/>
          <ac:cxnSpMkLst>
            <pc:docMk/>
            <pc:sldMk cId="981214639" sldId="375"/>
            <ac:cxnSpMk id="46" creationId="{4E118D05-DBC9-5E8A-F58F-D384C340C79C}"/>
          </ac:cxnSpMkLst>
        </pc:cxnChg>
        <pc:cxnChg chg="add mod">
          <ac:chgData name="Vinay  Ramakrishnan" userId="4272c623-f6f9-4beb-9343-d2b94a8a58d5" providerId="ADAL" clId="{ABC07E2F-6CD8-4BC8-B666-E286D527AE3B}" dt="2024-06-03T06:49:21.553" v="31"/>
          <ac:cxnSpMkLst>
            <pc:docMk/>
            <pc:sldMk cId="981214639" sldId="375"/>
            <ac:cxnSpMk id="47" creationId="{3C9BA97F-651C-4E7D-1C95-63A7A2F3D978}"/>
          </ac:cxnSpMkLst>
        </pc:cxnChg>
        <pc:cxnChg chg="add mod">
          <ac:chgData name="Vinay  Ramakrishnan" userId="4272c623-f6f9-4beb-9343-d2b94a8a58d5" providerId="ADAL" clId="{ABC07E2F-6CD8-4BC8-B666-E286D527AE3B}" dt="2024-06-03T06:49:21.553" v="31"/>
          <ac:cxnSpMkLst>
            <pc:docMk/>
            <pc:sldMk cId="981214639" sldId="375"/>
            <ac:cxnSpMk id="48" creationId="{90816838-A610-3F6E-8275-18ADA6846BCD}"/>
          </ac:cxnSpMkLst>
        </pc:cxnChg>
        <pc:cxnChg chg="add mod">
          <ac:chgData name="Vinay  Ramakrishnan" userId="4272c623-f6f9-4beb-9343-d2b94a8a58d5" providerId="ADAL" clId="{ABC07E2F-6CD8-4BC8-B666-E286D527AE3B}" dt="2024-06-03T06:49:21.553" v="31"/>
          <ac:cxnSpMkLst>
            <pc:docMk/>
            <pc:sldMk cId="981214639" sldId="375"/>
            <ac:cxnSpMk id="49" creationId="{A17B40C5-11C9-F184-2C48-E3A285CD3F22}"/>
          </ac:cxnSpMkLst>
        </pc:cxnChg>
        <pc:cxnChg chg="add mod">
          <ac:chgData name="Vinay  Ramakrishnan" userId="4272c623-f6f9-4beb-9343-d2b94a8a58d5" providerId="ADAL" clId="{ABC07E2F-6CD8-4BC8-B666-E286D527AE3B}" dt="2024-06-03T06:49:21.553" v="31"/>
          <ac:cxnSpMkLst>
            <pc:docMk/>
            <pc:sldMk cId="981214639" sldId="375"/>
            <ac:cxnSpMk id="50" creationId="{5103B4FF-E992-AC95-E800-281AD3AFA7ED}"/>
          </ac:cxnSpMkLst>
        </pc:cxnChg>
        <pc:cxnChg chg="add mod">
          <ac:chgData name="Vinay  Ramakrishnan" userId="4272c623-f6f9-4beb-9343-d2b94a8a58d5" providerId="ADAL" clId="{ABC07E2F-6CD8-4BC8-B666-E286D527AE3B}" dt="2024-06-03T06:49:21.553" v="31"/>
          <ac:cxnSpMkLst>
            <pc:docMk/>
            <pc:sldMk cId="981214639" sldId="375"/>
            <ac:cxnSpMk id="51" creationId="{D81EC4BC-DC86-82EE-19D0-47492731B902}"/>
          </ac:cxnSpMkLst>
        </pc:cxnChg>
        <pc:cxnChg chg="add del mod">
          <ac:chgData name="Vinay  Ramakrishnan" userId="4272c623-f6f9-4beb-9343-d2b94a8a58d5" providerId="ADAL" clId="{ABC07E2F-6CD8-4BC8-B666-E286D527AE3B}" dt="2024-06-13T05:43:00.847" v="255" actId="478"/>
          <ac:cxnSpMkLst>
            <pc:docMk/>
            <pc:sldMk cId="981214639" sldId="375"/>
            <ac:cxnSpMk id="82" creationId="{96C4EC89-8695-5004-0532-EEDC16C9FD60}"/>
          </ac:cxnSpMkLst>
        </pc:cxnChg>
        <pc:cxnChg chg="add mod">
          <ac:chgData name="Vinay  Ramakrishnan" userId="4272c623-f6f9-4beb-9343-d2b94a8a58d5" providerId="ADAL" clId="{ABC07E2F-6CD8-4BC8-B666-E286D527AE3B}" dt="2024-06-03T06:49:21.553" v="31"/>
          <ac:cxnSpMkLst>
            <pc:docMk/>
            <pc:sldMk cId="981214639" sldId="375"/>
            <ac:cxnSpMk id="86" creationId="{9E59E23E-532E-3663-E3EC-BE651170875E}"/>
          </ac:cxnSpMkLst>
        </pc:cxnChg>
        <pc:cxnChg chg="add mod">
          <ac:chgData name="Vinay  Ramakrishnan" userId="4272c623-f6f9-4beb-9343-d2b94a8a58d5" providerId="ADAL" clId="{ABC07E2F-6CD8-4BC8-B666-E286D527AE3B}" dt="2024-06-03T06:49:32.638" v="32"/>
          <ac:cxnSpMkLst>
            <pc:docMk/>
            <pc:sldMk cId="981214639" sldId="375"/>
            <ac:cxnSpMk id="87" creationId="{0EE5C8C4-D21E-9662-F777-B942E6483D25}"/>
          </ac:cxnSpMkLst>
        </pc:cxnChg>
      </pc:sldChg>
      <pc:sldChg chg="addSp delSp modSp mod">
        <pc:chgData name="Vinay  Ramakrishnan" userId="4272c623-f6f9-4beb-9343-d2b94a8a58d5" providerId="ADAL" clId="{ABC07E2F-6CD8-4BC8-B666-E286D527AE3B}" dt="2024-02-21T14:51:32.646" v="29" actId="20577"/>
        <pc:sldMkLst>
          <pc:docMk/>
          <pc:sldMk cId="3232935537" sldId="378"/>
        </pc:sldMkLst>
        <pc:spChg chg="add mod">
          <ac:chgData name="Vinay  Ramakrishnan" userId="4272c623-f6f9-4beb-9343-d2b94a8a58d5" providerId="ADAL" clId="{ABC07E2F-6CD8-4BC8-B666-E286D527AE3B}" dt="2024-02-21T14:51:32.646" v="29" actId="20577"/>
          <ac:spMkLst>
            <pc:docMk/>
            <pc:sldMk cId="3232935537" sldId="378"/>
            <ac:spMk id="4" creationId="{049E6BA3-FA68-A88B-EFC1-824413A8E8AE}"/>
          </ac:spMkLst>
        </pc:spChg>
        <pc:spChg chg="mod">
          <ac:chgData name="Vinay  Ramakrishnan" userId="4272c623-f6f9-4beb-9343-d2b94a8a58d5" providerId="ADAL" clId="{ABC07E2F-6CD8-4BC8-B666-E286D527AE3B}" dt="2024-02-21T14:48:22.343" v="2" actId="14100"/>
          <ac:spMkLst>
            <pc:docMk/>
            <pc:sldMk cId="3232935537" sldId="378"/>
            <ac:spMk id="5" creationId="{C85A312F-B232-7CDD-C4C9-8065AB900D65}"/>
          </ac:spMkLst>
        </pc:spChg>
        <pc:spChg chg="mod">
          <ac:chgData name="Vinay  Ramakrishnan" userId="4272c623-f6f9-4beb-9343-d2b94a8a58d5" providerId="ADAL" clId="{ABC07E2F-6CD8-4BC8-B666-E286D527AE3B}" dt="2024-02-21T14:48:17.021" v="0" actId="14100"/>
          <ac:spMkLst>
            <pc:docMk/>
            <pc:sldMk cId="3232935537" sldId="378"/>
            <ac:spMk id="87" creationId="{E255D637-B068-FD45-8F59-6FA99358ABEF}"/>
          </ac:spMkLst>
        </pc:spChg>
        <pc:spChg chg="mod">
          <ac:chgData name="Vinay  Ramakrishnan" userId="4272c623-f6f9-4beb-9343-d2b94a8a58d5" providerId="ADAL" clId="{ABC07E2F-6CD8-4BC8-B666-E286D527AE3B}" dt="2024-02-21T14:48:24.451" v="3" actId="14100"/>
          <ac:spMkLst>
            <pc:docMk/>
            <pc:sldMk cId="3232935537" sldId="378"/>
            <ac:spMk id="89" creationId="{17C93D6F-93C7-E84F-B081-26507FF5E7AA}"/>
          </ac:spMkLst>
        </pc:spChg>
        <pc:cxnChg chg="del">
          <ac:chgData name="Vinay  Ramakrishnan" userId="4272c623-f6f9-4beb-9343-d2b94a8a58d5" providerId="ADAL" clId="{ABC07E2F-6CD8-4BC8-B666-E286D527AE3B}" dt="2024-02-21T14:50:40.089" v="17" actId="478"/>
          <ac:cxnSpMkLst>
            <pc:docMk/>
            <pc:sldMk cId="3232935537" sldId="378"/>
            <ac:cxnSpMk id="32" creationId="{6903ABF8-D119-1A4B-84BB-53CFD67448D0}"/>
          </ac:cxnSpMkLst>
        </pc:cxnChg>
      </pc:sldChg>
    </pc:docChg>
  </pc:docChgLst>
  <pc:docChgLst>
    <pc:chgData name="Lauren French" userId="fcc9ad4f-b3a6-4500-99f2-a0777e8c0355" providerId="ADAL" clId="{4211AD6B-A0B0-1B44-89C5-A08F72E5BD36}"/>
    <pc:docChg chg="undo custSel modSld">
      <pc:chgData name="Lauren French" userId="fcc9ad4f-b3a6-4500-99f2-a0777e8c0355" providerId="ADAL" clId="{4211AD6B-A0B0-1B44-89C5-A08F72E5BD36}" dt="2024-06-25T18:51:49.516" v="185" actId="20577"/>
      <pc:docMkLst>
        <pc:docMk/>
      </pc:docMkLst>
      <pc:sldChg chg="addSp delSp modSp mod">
        <pc:chgData name="Lauren French" userId="fcc9ad4f-b3a6-4500-99f2-a0777e8c0355" providerId="ADAL" clId="{4211AD6B-A0B0-1B44-89C5-A08F72E5BD36}" dt="2024-06-25T18:42:17.604" v="175" actId="20577"/>
        <pc:sldMkLst>
          <pc:docMk/>
          <pc:sldMk cId="4139048626" sldId="372"/>
        </pc:sldMkLst>
        <pc:spChg chg="mod">
          <ac:chgData name="Lauren French" userId="fcc9ad4f-b3a6-4500-99f2-a0777e8c0355" providerId="ADAL" clId="{4211AD6B-A0B0-1B44-89C5-A08F72E5BD36}" dt="2024-06-25T17:32:30.932" v="18" actId="1036"/>
          <ac:spMkLst>
            <pc:docMk/>
            <pc:sldMk cId="4139048626" sldId="372"/>
            <ac:spMk id="16" creationId="{DADD9D82-AF8E-CD4D-ADD7-0D5E4E94CA7F}"/>
          </ac:spMkLst>
        </pc:spChg>
        <pc:spChg chg="mod">
          <ac:chgData name="Lauren French" userId="fcc9ad4f-b3a6-4500-99f2-a0777e8c0355" providerId="ADAL" clId="{4211AD6B-A0B0-1B44-89C5-A08F72E5BD36}" dt="2024-06-25T17:32:30.932" v="18" actId="1036"/>
          <ac:spMkLst>
            <pc:docMk/>
            <pc:sldMk cId="4139048626" sldId="372"/>
            <ac:spMk id="17" creationId="{C650E2F8-3DF0-3D40-B62D-BB96D60A85E5}"/>
          </ac:spMkLst>
        </pc:spChg>
        <pc:spChg chg="mod">
          <ac:chgData name="Lauren French" userId="fcc9ad4f-b3a6-4500-99f2-a0777e8c0355" providerId="ADAL" clId="{4211AD6B-A0B0-1B44-89C5-A08F72E5BD36}" dt="2024-06-25T18:42:17.604" v="175" actId="20577"/>
          <ac:spMkLst>
            <pc:docMk/>
            <pc:sldMk cId="4139048626" sldId="372"/>
            <ac:spMk id="27" creationId="{6068A2F9-D721-4C88-A6FC-7E84E105CCE5}"/>
          </ac:spMkLst>
        </pc:spChg>
        <pc:picChg chg="add del">
          <ac:chgData name="Lauren French" userId="fcc9ad4f-b3a6-4500-99f2-a0777e8c0355" providerId="ADAL" clId="{4211AD6B-A0B0-1B44-89C5-A08F72E5BD36}" dt="2024-06-25T17:35:09.286" v="53" actId="478"/>
          <ac:picMkLst>
            <pc:docMk/>
            <pc:sldMk cId="4139048626" sldId="372"/>
            <ac:picMk id="5" creationId="{6D1785FD-C14B-1B42-1D57-D8E8FFD6D65D}"/>
          </ac:picMkLst>
        </pc:picChg>
        <pc:picChg chg="add del mod">
          <ac:chgData name="Lauren French" userId="fcc9ad4f-b3a6-4500-99f2-a0777e8c0355" providerId="ADAL" clId="{4211AD6B-A0B0-1B44-89C5-A08F72E5BD36}" dt="2024-06-25T17:35:11.045" v="54" actId="478"/>
          <ac:picMkLst>
            <pc:docMk/>
            <pc:sldMk cId="4139048626" sldId="372"/>
            <ac:picMk id="8" creationId="{BCF3F1F2-4194-87D1-485A-66D4F1A826ED}"/>
          </ac:picMkLst>
        </pc:picChg>
      </pc:sldChg>
      <pc:sldChg chg="modSp mod">
        <pc:chgData name="Lauren French" userId="fcc9ad4f-b3a6-4500-99f2-a0777e8c0355" providerId="ADAL" clId="{4211AD6B-A0B0-1B44-89C5-A08F72E5BD36}" dt="2024-06-25T18:51:49.516" v="185" actId="20577"/>
        <pc:sldMkLst>
          <pc:docMk/>
          <pc:sldMk cId="232511200" sldId="373"/>
        </pc:sldMkLst>
        <pc:spChg chg="mod">
          <ac:chgData name="Lauren French" userId="fcc9ad4f-b3a6-4500-99f2-a0777e8c0355" providerId="ADAL" clId="{4211AD6B-A0B0-1B44-89C5-A08F72E5BD36}" dt="2024-06-25T17:30:53.462" v="1" actId="20577"/>
          <ac:spMkLst>
            <pc:docMk/>
            <pc:sldMk cId="232511200" sldId="373"/>
            <ac:spMk id="6" creationId="{A6E5BDD3-89E4-714E-B085-B07C89551B2D}"/>
          </ac:spMkLst>
        </pc:spChg>
        <pc:spChg chg="mod">
          <ac:chgData name="Lauren French" userId="fcc9ad4f-b3a6-4500-99f2-a0777e8c0355" providerId="ADAL" clId="{4211AD6B-A0B0-1B44-89C5-A08F72E5BD36}" dt="2024-06-25T18:51:49.516" v="185" actId="20577"/>
          <ac:spMkLst>
            <pc:docMk/>
            <pc:sldMk cId="232511200" sldId="373"/>
            <ac:spMk id="19" creationId="{E77DC907-A063-FBBC-5931-428D61D6950E}"/>
          </ac:spMkLst>
        </pc:spChg>
      </pc:sldChg>
      <pc:sldChg chg="addSp delSp modSp mod">
        <pc:chgData name="Lauren French" userId="fcc9ad4f-b3a6-4500-99f2-a0777e8c0355" providerId="ADAL" clId="{4211AD6B-A0B0-1B44-89C5-A08F72E5BD36}" dt="2024-06-25T18:42:26.178" v="177"/>
        <pc:sldMkLst>
          <pc:docMk/>
          <pc:sldMk cId="981214639" sldId="375"/>
        </pc:sldMkLst>
        <pc:spChg chg="add mod">
          <ac:chgData name="Lauren French" userId="fcc9ad4f-b3a6-4500-99f2-a0777e8c0355" providerId="ADAL" clId="{4211AD6B-A0B0-1B44-89C5-A08F72E5BD36}" dt="2024-06-25T18:42:26.178" v="177"/>
          <ac:spMkLst>
            <pc:docMk/>
            <pc:sldMk cId="981214639" sldId="375"/>
            <ac:spMk id="2" creationId="{03281E40-2286-3EC0-A1FF-9B40AE00207A}"/>
          </ac:spMkLst>
        </pc:spChg>
        <pc:spChg chg="mod">
          <ac:chgData name="Lauren French" userId="fcc9ad4f-b3a6-4500-99f2-a0777e8c0355" providerId="ADAL" clId="{4211AD6B-A0B0-1B44-89C5-A08F72E5BD36}" dt="2024-06-25T17:36:04.787" v="110" actId="1035"/>
          <ac:spMkLst>
            <pc:docMk/>
            <pc:sldMk cId="981214639" sldId="375"/>
            <ac:spMk id="4" creationId="{BA0B527B-D7AC-AD1E-4873-6EA58212BF57}"/>
          </ac:spMkLst>
        </pc:spChg>
        <pc:spChg chg="del">
          <ac:chgData name="Lauren French" userId="fcc9ad4f-b3a6-4500-99f2-a0777e8c0355" providerId="ADAL" clId="{4211AD6B-A0B0-1B44-89C5-A08F72E5BD36}" dt="2024-06-25T18:42:25.658" v="176" actId="478"/>
          <ac:spMkLst>
            <pc:docMk/>
            <pc:sldMk cId="981214639" sldId="375"/>
            <ac:spMk id="14" creationId="{28B25D42-3AF3-7ACC-09D2-5C1A7DC175EC}"/>
          </ac:spMkLst>
        </pc:spChg>
        <pc:spChg chg="mod">
          <ac:chgData name="Lauren French" userId="fcc9ad4f-b3a6-4500-99f2-a0777e8c0355" providerId="ADAL" clId="{4211AD6B-A0B0-1B44-89C5-A08F72E5BD36}" dt="2024-06-25T17:35:31.086" v="101" actId="1035"/>
          <ac:spMkLst>
            <pc:docMk/>
            <pc:sldMk cId="981214639" sldId="375"/>
            <ac:spMk id="62" creationId="{E9998B66-4AA6-462C-2BC7-54AB18CEC428}"/>
          </ac:spMkLst>
        </pc:spChg>
        <pc:spChg chg="mod">
          <ac:chgData name="Lauren French" userId="fcc9ad4f-b3a6-4500-99f2-a0777e8c0355" providerId="ADAL" clId="{4211AD6B-A0B0-1B44-89C5-A08F72E5BD36}" dt="2024-06-25T17:53:09.433" v="133" actId="20577"/>
          <ac:spMkLst>
            <pc:docMk/>
            <pc:sldMk cId="981214639" sldId="375"/>
            <ac:spMk id="70" creationId="{C9990392-E023-AF2A-8646-D3CEF00E47DD}"/>
          </ac:spMkLst>
        </pc:spChg>
        <pc:spChg chg="mod">
          <ac:chgData name="Lauren French" userId="fcc9ad4f-b3a6-4500-99f2-a0777e8c0355" providerId="ADAL" clId="{4211AD6B-A0B0-1B44-89C5-A08F72E5BD36}" dt="2024-06-25T17:53:21.776" v="141" actId="20577"/>
          <ac:spMkLst>
            <pc:docMk/>
            <pc:sldMk cId="981214639" sldId="375"/>
            <ac:spMk id="71" creationId="{C54278DB-0877-F0DB-CD2D-46CD41768554}"/>
          </ac:spMkLst>
        </pc:spChg>
        <pc:spChg chg="mod">
          <ac:chgData name="Lauren French" userId="fcc9ad4f-b3a6-4500-99f2-a0777e8c0355" providerId="ADAL" clId="{4211AD6B-A0B0-1B44-89C5-A08F72E5BD36}" dt="2024-06-25T17:35:31.086" v="101" actId="1035"/>
          <ac:spMkLst>
            <pc:docMk/>
            <pc:sldMk cId="981214639" sldId="375"/>
            <ac:spMk id="77" creationId="{BD19DAF2-8D60-AEC9-A39A-371F80CDD473}"/>
          </ac:spMkLst>
        </pc:spChg>
        <pc:spChg chg="mod">
          <ac:chgData name="Lauren French" userId="fcc9ad4f-b3a6-4500-99f2-a0777e8c0355" providerId="ADAL" clId="{4211AD6B-A0B0-1B44-89C5-A08F72E5BD36}" dt="2024-06-25T17:35:31.086" v="101" actId="1035"/>
          <ac:spMkLst>
            <pc:docMk/>
            <pc:sldMk cId="981214639" sldId="375"/>
            <ac:spMk id="85" creationId="{8185D076-C909-69B0-A885-54AC0A94CCC4}"/>
          </ac:spMkLst>
        </pc:spChg>
        <pc:cxnChg chg="mod">
          <ac:chgData name="Lauren French" userId="fcc9ad4f-b3a6-4500-99f2-a0777e8c0355" providerId="ADAL" clId="{4211AD6B-A0B0-1B44-89C5-A08F72E5BD36}" dt="2024-06-25T17:35:31.086" v="101" actId="1035"/>
          <ac:cxnSpMkLst>
            <pc:docMk/>
            <pc:sldMk cId="981214639" sldId="375"/>
            <ac:cxnSpMk id="45" creationId="{1B4B934D-39C0-3CB7-C1F6-DC050087ABDC}"/>
          </ac:cxnSpMkLst>
        </pc:cxnChg>
        <pc:cxnChg chg="mod">
          <ac:chgData name="Lauren French" userId="fcc9ad4f-b3a6-4500-99f2-a0777e8c0355" providerId="ADAL" clId="{4211AD6B-A0B0-1B44-89C5-A08F72E5BD36}" dt="2024-06-25T17:35:31.086" v="101" actId="1035"/>
          <ac:cxnSpMkLst>
            <pc:docMk/>
            <pc:sldMk cId="981214639" sldId="375"/>
            <ac:cxnSpMk id="86" creationId="{9E59E23E-532E-3663-E3EC-BE651170875E}"/>
          </ac:cxnSpMkLst>
        </pc:cxnChg>
      </pc:sldChg>
      <pc:sldChg chg="addSp delSp modSp mod">
        <pc:chgData name="Lauren French" userId="fcc9ad4f-b3a6-4500-99f2-a0777e8c0355" providerId="ADAL" clId="{4211AD6B-A0B0-1B44-89C5-A08F72E5BD36}" dt="2024-06-25T18:42:30.281" v="179"/>
        <pc:sldMkLst>
          <pc:docMk/>
          <pc:sldMk cId="3232935537" sldId="378"/>
        </pc:sldMkLst>
        <pc:spChg chg="del">
          <ac:chgData name="Lauren French" userId="fcc9ad4f-b3a6-4500-99f2-a0777e8c0355" providerId="ADAL" clId="{4211AD6B-A0B0-1B44-89C5-A08F72E5BD36}" dt="2024-06-25T18:42:29.968" v="178" actId="478"/>
          <ac:spMkLst>
            <pc:docMk/>
            <pc:sldMk cId="3232935537" sldId="378"/>
            <ac:spMk id="18" creationId="{1BD41D45-D09B-2CF3-CCAF-A470786C26E0}"/>
          </ac:spMkLst>
        </pc:spChg>
        <pc:spChg chg="add mod">
          <ac:chgData name="Lauren French" userId="fcc9ad4f-b3a6-4500-99f2-a0777e8c0355" providerId="ADAL" clId="{4211AD6B-A0B0-1B44-89C5-A08F72E5BD36}" dt="2024-06-25T18:42:30.281" v="179"/>
          <ac:spMkLst>
            <pc:docMk/>
            <pc:sldMk cId="3232935537" sldId="378"/>
            <ac:spMk id="23" creationId="{9F7591D9-68DC-FFF2-C45A-CF53E8614661}"/>
          </ac:spMkLst>
        </pc:spChg>
        <pc:spChg chg="mod">
          <ac:chgData name="Lauren French" userId="fcc9ad4f-b3a6-4500-99f2-a0777e8c0355" providerId="ADAL" clId="{4211AD6B-A0B0-1B44-89C5-A08F72E5BD36}" dt="2024-06-25T18:19:23.689" v="164" actId="1035"/>
          <ac:spMkLst>
            <pc:docMk/>
            <pc:sldMk cId="3232935537" sldId="378"/>
            <ac:spMk id="56" creationId="{27AB4043-97BD-F74D-A405-40CAD2A85E26}"/>
          </ac:spMkLst>
        </pc:spChg>
        <pc:spChg chg="mod">
          <ac:chgData name="Lauren French" userId="fcc9ad4f-b3a6-4500-99f2-a0777e8c0355" providerId="ADAL" clId="{4211AD6B-A0B0-1B44-89C5-A08F72E5BD36}" dt="2024-06-25T18:19:23.689" v="164" actId="1035"/>
          <ac:spMkLst>
            <pc:docMk/>
            <pc:sldMk cId="3232935537" sldId="378"/>
            <ac:spMk id="74" creationId="{D6E8666F-4F8D-A741-8CFD-B882B7340B8E}"/>
          </ac:spMkLst>
        </pc:spChg>
        <pc:spChg chg="mod">
          <ac:chgData name="Lauren French" userId="fcc9ad4f-b3a6-4500-99f2-a0777e8c0355" providerId="ADAL" clId="{4211AD6B-A0B0-1B44-89C5-A08F72E5BD36}" dt="2024-06-25T18:19:07.543" v="148" actId="20577"/>
          <ac:spMkLst>
            <pc:docMk/>
            <pc:sldMk cId="3232935537" sldId="378"/>
            <ac:spMk id="87" creationId="{E255D637-B068-FD45-8F59-6FA99358ABEF}"/>
          </ac:spMkLst>
        </pc:spChg>
        <pc:cxnChg chg="add mod">
          <ac:chgData name="Lauren French" userId="fcc9ad4f-b3a6-4500-99f2-a0777e8c0355" providerId="ADAL" clId="{4211AD6B-A0B0-1B44-89C5-A08F72E5BD36}" dt="2024-06-25T18:19:32.665" v="166" actId="1076"/>
          <ac:cxnSpMkLst>
            <pc:docMk/>
            <pc:sldMk cId="3232935537" sldId="378"/>
            <ac:cxnSpMk id="6" creationId="{1AF0B271-5A47-BFC4-C58A-A11E7C99F844}"/>
          </ac:cxnSpMkLst>
        </pc:cxnChg>
        <pc:cxnChg chg="add mod">
          <ac:chgData name="Lauren French" userId="fcc9ad4f-b3a6-4500-99f2-a0777e8c0355" providerId="ADAL" clId="{4211AD6B-A0B0-1B44-89C5-A08F72E5BD36}" dt="2024-06-25T18:19:56.795" v="171" actId="1038"/>
          <ac:cxnSpMkLst>
            <pc:docMk/>
            <pc:sldMk cId="3232935537" sldId="378"/>
            <ac:cxnSpMk id="17" creationId="{7B976769-D307-306B-9A86-ED015634030B}"/>
          </ac:cxnSpMkLst>
        </pc:cxnChg>
        <pc:cxnChg chg="mod">
          <ac:chgData name="Lauren French" userId="fcc9ad4f-b3a6-4500-99f2-a0777e8c0355" providerId="ADAL" clId="{4211AD6B-A0B0-1B44-89C5-A08F72E5BD36}" dt="2024-06-25T18:19:23.689" v="164" actId="1035"/>
          <ac:cxnSpMkLst>
            <pc:docMk/>
            <pc:sldMk cId="3232935537" sldId="378"/>
            <ac:cxnSpMk id="31" creationId="{AA0DFE27-BDE4-0F4B-975D-A0E121888D3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170238" cy="481012"/>
          </a:xfrm>
          <a:prstGeom prst="rect">
            <a:avLst/>
          </a:prstGeom>
        </p:spPr>
        <p:txBody>
          <a:bodyPr vert="horz" lIns="91434" tIns="45717" rIns="91434" bIns="45717" rtlCol="0"/>
          <a:lstStyle>
            <a:lvl1pPr algn="l">
              <a:defRPr sz="1200"/>
            </a:lvl1pPr>
          </a:lstStyle>
          <a:p>
            <a:endParaRPr lang="en-US"/>
          </a:p>
        </p:txBody>
      </p:sp>
      <p:sp>
        <p:nvSpPr>
          <p:cNvPr id="3" name="Date Placeholder 2"/>
          <p:cNvSpPr>
            <a:spLocks noGrp="1"/>
          </p:cNvSpPr>
          <p:nvPr>
            <p:ph type="dt" idx="1"/>
          </p:nvPr>
        </p:nvSpPr>
        <p:spPr>
          <a:xfrm>
            <a:off x="4143378" y="1"/>
            <a:ext cx="3170238" cy="481012"/>
          </a:xfrm>
          <a:prstGeom prst="rect">
            <a:avLst/>
          </a:prstGeom>
        </p:spPr>
        <p:txBody>
          <a:bodyPr vert="horz" lIns="91434" tIns="45717" rIns="91434" bIns="45717" rtlCol="0"/>
          <a:lstStyle>
            <a:lvl1pPr algn="r">
              <a:defRPr sz="1200"/>
            </a:lvl1pPr>
          </a:lstStyle>
          <a:p>
            <a:fld id="{8013E52E-2FC1-40AC-8A8A-08AE65C4C3B4}" type="datetimeFigureOut">
              <a:rPr lang="en-US" smtClean="0"/>
              <a:t>6/26/24</a:t>
            </a:fld>
            <a:endParaRPr lang="en-US"/>
          </a:p>
        </p:txBody>
      </p:sp>
      <p:sp>
        <p:nvSpPr>
          <p:cNvPr id="4" name="Slide Image Placeholder 3"/>
          <p:cNvSpPr>
            <a:spLocks noGrp="1" noRot="1" noChangeAspect="1"/>
          </p:cNvSpPr>
          <p:nvPr>
            <p:ph type="sldImg" idx="2"/>
          </p:nvPr>
        </p:nvSpPr>
        <p:spPr>
          <a:xfrm>
            <a:off x="2405063" y="1200150"/>
            <a:ext cx="2505075" cy="3241675"/>
          </a:xfrm>
          <a:prstGeom prst="rect">
            <a:avLst/>
          </a:prstGeom>
          <a:noFill/>
          <a:ln w="12700">
            <a:solidFill>
              <a:prstClr val="black"/>
            </a:solidFill>
          </a:ln>
        </p:spPr>
        <p:txBody>
          <a:bodyPr vert="horz" lIns="91434" tIns="45717" rIns="91434" bIns="45717" rtlCol="0" anchor="ctr"/>
          <a:lstStyle/>
          <a:p>
            <a:endParaRPr lang="en-US"/>
          </a:p>
        </p:txBody>
      </p:sp>
      <p:sp>
        <p:nvSpPr>
          <p:cNvPr id="5" name="Notes Placeholder 4"/>
          <p:cNvSpPr>
            <a:spLocks noGrp="1"/>
          </p:cNvSpPr>
          <p:nvPr>
            <p:ph type="body" sz="quarter" idx="3"/>
          </p:nvPr>
        </p:nvSpPr>
        <p:spPr>
          <a:xfrm>
            <a:off x="731841" y="4621216"/>
            <a:ext cx="5851525" cy="3779837"/>
          </a:xfrm>
          <a:prstGeom prst="rect">
            <a:avLst/>
          </a:prstGeom>
        </p:spPr>
        <p:txBody>
          <a:bodyPr vert="horz" lIns="91434" tIns="45717" rIns="91434"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20188"/>
            <a:ext cx="3170238" cy="481012"/>
          </a:xfrm>
          <a:prstGeom prst="rect">
            <a:avLst/>
          </a:prstGeom>
        </p:spPr>
        <p:txBody>
          <a:bodyPr vert="horz" lIns="91434" tIns="45717" rIns="91434"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4143378" y="9120188"/>
            <a:ext cx="3170238" cy="481012"/>
          </a:xfrm>
          <a:prstGeom prst="rect">
            <a:avLst/>
          </a:prstGeom>
        </p:spPr>
        <p:txBody>
          <a:bodyPr vert="horz" lIns="91434" tIns="45717" rIns="91434" bIns="45717" rtlCol="0" anchor="b"/>
          <a:lstStyle>
            <a:lvl1pPr algn="r">
              <a:defRPr sz="1200"/>
            </a:lvl1pPr>
          </a:lstStyle>
          <a:p>
            <a:fld id="{9479FE01-DF81-4715-9053-34AB6C4D23BB}" type="slidenum">
              <a:rPr lang="en-US" smtClean="0"/>
              <a:t>‹#›</a:t>
            </a:fld>
            <a:endParaRPr lang="en-US"/>
          </a:p>
        </p:txBody>
      </p:sp>
    </p:spTree>
    <p:extLst>
      <p:ext uri="{BB962C8B-B14F-4D97-AF65-F5344CB8AC3E}">
        <p14:creationId xmlns:p14="http://schemas.microsoft.com/office/powerpoint/2010/main" val="2667028542"/>
      </p:ext>
    </p:extLst>
  </p:cSld>
  <p:clrMap bg1="lt1" tx1="dk1" bg2="lt2" tx2="dk2" accent1="accent1" accent2="accent2" accent3="accent3" accent4="accent4" accent5="accent5" accent6="accent6" hlink="hlink" folHlink="folHlink"/>
  <p:notesStyle>
    <a:lvl1pPr marL="0" algn="l" defTabSz="1018586" rtl="0" eaLnBrk="1" latinLnBrk="0" hangingPunct="1">
      <a:defRPr sz="1337" kern="1200">
        <a:solidFill>
          <a:schemeClr val="tx1"/>
        </a:solidFill>
        <a:latin typeface="+mn-lt"/>
        <a:ea typeface="+mn-ea"/>
        <a:cs typeface="+mn-cs"/>
      </a:defRPr>
    </a:lvl1pPr>
    <a:lvl2pPr marL="509292" algn="l" defTabSz="1018586" rtl="0" eaLnBrk="1" latinLnBrk="0" hangingPunct="1">
      <a:defRPr sz="1337" kern="1200">
        <a:solidFill>
          <a:schemeClr val="tx1"/>
        </a:solidFill>
        <a:latin typeface="+mn-lt"/>
        <a:ea typeface="+mn-ea"/>
        <a:cs typeface="+mn-cs"/>
      </a:defRPr>
    </a:lvl2pPr>
    <a:lvl3pPr marL="1018586" algn="l" defTabSz="1018586" rtl="0" eaLnBrk="1" latinLnBrk="0" hangingPunct="1">
      <a:defRPr sz="1337" kern="1200">
        <a:solidFill>
          <a:schemeClr val="tx1"/>
        </a:solidFill>
        <a:latin typeface="+mn-lt"/>
        <a:ea typeface="+mn-ea"/>
        <a:cs typeface="+mn-cs"/>
      </a:defRPr>
    </a:lvl3pPr>
    <a:lvl4pPr marL="1527879" algn="l" defTabSz="1018586" rtl="0" eaLnBrk="1" latinLnBrk="0" hangingPunct="1">
      <a:defRPr sz="1337" kern="1200">
        <a:solidFill>
          <a:schemeClr val="tx1"/>
        </a:solidFill>
        <a:latin typeface="+mn-lt"/>
        <a:ea typeface="+mn-ea"/>
        <a:cs typeface="+mn-cs"/>
      </a:defRPr>
    </a:lvl4pPr>
    <a:lvl5pPr marL="2037173" algn="l" defTabSz="1018586" rtl="0" eaLnBrk="1" latinLnBrk="0" hangingPunct="1">
      <a:defRPr sz="1337" kern="1200">
        <a:solidFill>
          <a:schemeClr val="tx1"/>
        </a:solidFill>
        <a:latin typeface="+mn-lt"/>
        <a:ea typeface="+mn-ea"/>
        <a:cs typeface="+mn-cs"/>
      </a:defRPr>
    </a:lvl5pPr>
    <a:lvl6pPr marL="2546466" algn="l" defTabSz="1018586" rtl="0" eaLnBrk="1" latinLnBrk="0" hangingPunct="1">
      <a:defRPr sz="1337" kern="1200">
        <a:solidFill>
          <a:schemeClr val="tx1"/>
        </a:solidFill>
        <a:latin typeface="+mn-lt"/>
        <a:ea typeface="+mn-ea"/>
        <a:cs typeface="+mn-cs"/>
      </a:defRPr>
    </a:lvl6pPr>
    <a:lvl7pPr marL="3055758" algn="l" defTabSz="1018586" rtl="0" eaLnBrk="1" latinLnBrk="0" hangingPunct="1">
      <a:defRPr sz="1337" kern="1200">
        <a:solidFill>
          <a:schemeClr val="tx1"/>
        </a:solidFill>
        <a:latin typeface="+mn-lt"/>
        <a:ea typeface="+mn-ea"/>
        <a:cs typeface="+mn-cs"/>
      </a:defRPr>
    </a:lvl7pPr>
    <a:lvl8pPr marL="3565052" algn="l" defTabSz="1018586" rtl="0" eaLnBrk="1" latinLnBrk="0" hangingPunct="1">
      <a:defRPr sz="1337" kern="1200">
        <a:solidFill>
          <a:schemeClr val="tx1"/>
        </a:solidFill>
        <a:latin typeface="+mn-lt"/>
        <a:ea typeface="+mn-ea"/>
        <a:cs typeface="+mn-cs"/>
      </a:defRPr>
    </a:lvl8pPr>
    <a:lvl9pPr marL="4074344" algn="l" defTabSz="1018586"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9FE01-DF81-4715-9053-34AB6C4D23BB}" type="slidenum">
              <a:rPr lang="en-US" smtClean="0"/>
              <a:t>2</a:t>
            </a:fld>
            <a:endParaRPr lang="en-US"/>
          </a:p>
        </p:txBody>
      </p:sp>
    </p:spTree>
    <p:extLst>
      <p:ext uri="{BB962C8B-B14F-4D97-AF65-F5344CB8AC3E}">
        <p14:creationId xmlns:p14="http://schemas.microsoft.com/office/powerpoint/2010/main" val="356617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479FE01-DF81-4715-9053-34AB6C4D23BB}" type="slidenum">
              <a:rPr lang="en-US" smtClean="0"/>
              <a:t>3</a:t>
            </a:fld>
            <a:endParaRPr lang="en-US"/>
          </a:p>
        </p:txBody>
      </p:sp>
    </p:spTree>
    <p:extLst>
      <p:ext uri="{BB962C8B-B14F-4D97-AF65-F5344CB8AC3E}">
        <p14:creationId xmlns:p14="http://schemas.microsoft.com/office/powerpoint/2010/main" val="44189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9FE01-DF81-4715-9053-34AB6C4D23BB}" type="slidenum">
              <a:rPr lang="en-US" smtClean="0"/>
              <a:t>4</a:t>
            </a:fld>
            <a:endParaRPr lang="en-US"/>
          </a:p>
        </p:txBody>
      </p:sp>
    </p:spTree>
    <p:extLst>
      <p:ext uri="{BB962C8B-B14F-4D97-AF65-F5344CB8AC3E}">
        <p14:creationId xmlns:p14="http://schemas.microsoft.com/office/powerpoint/2010/main" val="2856748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6"/>
            <a:ext cx="5829300" cy="3501814"/>
          </a:xfrm>
        </p:spPr>
        <p:txBody>
          <a:bodyPr anchor="b"/>
          <a:lstStyle>
            <a:lvl1pPr algn="ctr">
              <a:defRPr sz="3826"/>
            </a:lvl1pPr>
          </a:lstStyle>
          <a:p>
            <a:r>
              <a:rPr lang="en-US"/>
              <a:t>Click to edit Master title style</a:t>
            </a:r>
          </a:p>
        </p:txBody>
      </p:sp>
      <p:sp>
        <p:nvSpPr>
          <p:cNvPr id="3" name="Subtitle 2"/>
          <p:cNvSpPr>
            <a:spLocks noGrp="1"/>
          </p:cNvSpPr>
          <p:nvPr>
            <p:ph type="subTitle" idx="1"/>
          </p:nvPr>
        </p:nvSpPr>
        <p:spPr>
          <a:xfrm>
            <a:off x="971550" y="5282991"/>
            <a:ext cx="5829300" cy="2428451"/>
          </a:xfrm>
        </p:spPr>
        <p:txBody>
          <a:bodyPr/>
          <a:lstStyle>
            <a:lvl1pPr marL="0" indent="0" algn="ctr">
              <a:buNone/>
              <a:defRPr sz="1530"/>
            </a:lvl1pPr>
            <a:lvl2pPr marL="291406" indent="0" algn="ctr">
              <a:buNone/>
              <a:defRPr sz="1275"/>
            </a:lvl2pPr>
            <a:lvl3pPr marL="582809" indent="0" algn="ctr">
              <a:buNone/>
              <a:defRPr sz="1147"/>
            </a:lvl3pPr>
            <a:lvl4pPr marL="874215" indent="0" algn="ctr">
              <a:buNone/>
              <a:defRPr sz="1020"/>
            </a:lvl4pPr>
            <a:lvl5pPr marL="1165619" indent="0" algn="ctr">
              <a:buNone/>
              <a:defRPr sz="1020"/>
            </a:lvl5pPr>
            <a:lvl6pPr marL="1457024" indent="0" algn="ctr">
              <a:buNone/>
              <a:defRPr sz="1020"/>
            </a:lvl6pPr>
            <a:lvl7pPr marL="1748428" indent="0" algn="ctr">
              <a:buNone/>
              <a:defRPr sz="1020"/>
            </a:lvl7pPr>
            <a:lvl8pPr marL="2039834" indent="0" algn="ctr">
              <a:buNone/>
              <a:defRPr sz="1020"/>
            </a:lvl8pPr>
            <a:lvl9pPr marL="2331239"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5A0E086F-A2CB-40F6-97DF-88B507486D90}" type="datetimeFigureOut">
              <a:rPr lang="en-US" smtClean="0"/>
              <a:t>6/26/24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2E971-30CC-44ED-84A9-C6BAFC0DA322}" type="slidenum">
              <a:rPr lang="en-US" smtClean="0"/>
              <a:t>‹#›</a:t>
            </a:fld>
            <a:endParaRPr lang="en-US"/>
          </a:p>
        </p:txBody>
      </p:sp>
    </p:spTree>
    <p:extLst>
      <p:ext uri="{BB962C8B-B14F-4D97-AF65-F5344CB8AC3E}">
        <p14:creationId xmlns:p14="http://schemas.microsoft.com/office/powerpoint/2010/main" val="357107212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7" y="535523"/>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7" y="2677586"/>
            <a:ext cx="6703695" cy="6381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51"/>
            <a:ext cx="1748790" cy="535516"/>
          </a:xfrm>
          <a:prstGeom prst="rect">
            <a:avLst/>
          </a:prstGeom>
        </p:spPr>
        <p:txBody>
          <a:bodyPr vert="horz" lIns="91440" tIns="45720" rIns="91440" bIns="45720" rtlCol="0" anchor="ctr"/>
          <a:lstStyle>
            <a:lvl1pPr algn="l">
              <a:defRPr sz="766">
                <a:solidFill>
                  <a:schemeClr val="tx1">
                    <a:tint val="75000"/>
                  </a:schemeClr>
                </a:solidFill>
              </a:defRPr>
            </a:lvl1pPr>
          </a:lstStyle>
          <a:p>
            <a:fld id="{5A0E086F-A2CB-40F6-97DF-88B507486D90}" type="datetimeFigureOut">
              <a:rPr lang="en-US" smtClean="0"/>
              <a:t>6/26/24</a:t>
            </a:fld>
            <a:endParaRPr lang="en-US"/>
          </a:p>
        </p:txBody>
      </p:sp>
      <p:sp>
        <p:nvSpPr>
          <p:cNvPr id="5" name="Footer Placeholder 4"/>
          <p:cNvSpPr>
            <a:spLocks noGrp="1"/>
          </p:cNvSpPr>
          <p:nvPr>
            <p:ph type="ftr" sz="quarter" idx="3"/>
          </p:nvPr>
        </p:nvSpPr>
        <p:spPr>
          <a:xfrm>
            <a:off x="2574612" y="9322651"/>
            <a:ext cx="2623185" cy="535516"/>
          </a:xfrm>
          <a:prstGeom prst="rect">
            <a:avLst/>
          </a:prstGeom>
        </p:spPr>
        <p:txBody>
          <a:bodyPr vert="horz" lIns="91440" tIns="45720" rIns="91440" bIns="45720" rtlCol="0" anchor="ctr"/>
          <a:lstStyle>
            <a:lvl1pPr algn="ctr">
              <a:defRPr sz="76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1"/>
            <a:ext cx="1748790" cy="535516"/>
          </a:xfrm>
          <a:prstGeom prst="rect">
            <a:avLst/>
          </a:prstGeom>
        </p:spPr>
        <p:txBody>
          <a:bodyPr vert="horz" lIns="91440" tIns="45720" rIns="91440" bIns="45720" rtlCol="0" anchor="ctr"/>
          <a:lstStyle>
            <a:lvl1pPr algn="r">
              <a:defRPr sz="766">
                <a:solidFill>
                  <a:schemeClr val="tx1">
                    <a:tint val="75000"/>
                  </a:schemeClr>
                </a:solidFill>
              </a:defRPr>
            </a:lvl1pPr>
          </a:lstStyle>
          <a:p>
            <a:fld id="{F892E971-30CC-44ED-84A9-C6BAFC0DA322}" type="slidenum">
              <a:rPr lang="en-US" smtClean="0"/>
              <a:t>‹#›</a:t>
            </a:fld>
            <a:endParaRPr lang="en-US"/>
          </a:p>
        </p:txBody>
      </p:sp>
    </p:spTree>
    <p:extLst>
      <p:ext uri="{BB962C8B-B14F-4D97-AF65-F5344CB8AC3E}">
        <p14:creationId xmlns:p14="http://schemas.microsoft.com/office/powerpoint/2010/main" val="322658493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582809"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03" indent="-145703" algn="l" defTabSz="582809" rtl="0" eaLnBrk="1" latinLnBrk="0" hangingPunct="1">
        <a:lnSpc>
          <a:spcPct val="90000"/>
        </a:lnSpc>
        <a:spcBef>
          <a:spcPts val="638"/>
        </a:spcBef>
        <a:buFont typeface="Arial" panose="020B0604020202020204" pitchFamily="34" charset="0"/>
        <a:buChar char="•"/>
        <a:defRPr sz="1786" kern="1200">
          <a:solidFill>
            <a:schemeClr val="tx1"/>
          </a:solidFill>
          <a:latin typeface="+mn-lt"/>
          <a:ea typeface="+mn-ea"/>
          <a:cs typeface="+mn-cs"/>
        </a:defRPr>
      </a:lvl1pPr>
      <a:lvl2pPr marL="437109" indent="-145703" algn="l" defTabSz="582809"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514" indent="-145703" algn="l" defTabSz="582809"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19916" indent="-145703" algn="l" defTabSz="582809" rtl="0" eaLnBrk="1" latinLnBrk="0" hangingPunct="1">
        <a:lnSpc>
          <a:spcPct val="90000"/>
        </a:lnSpc>
        <a:spcBef>
          <a:spcPts val="319"/>
        </a:spcBef>
        <a:buFont typeface="Arial" panose="020B0604020202020204" pitchFamily="34" charset="0"/>
        <a:buChar char="•"/>
        <a:defRPr sz="1147" kern="1200">
          <a:solidFill>
            <a:schemeClr val="tx1"/>
          </a:solidFill>
          <a:latin typeface="+mn-lt"/>
          <a:ea typeface="+mn-ea"/>
          <a:cs typeface="+mn-cs"/>
        </a:defRPr>
      </a:lvl4pPr>
      <a:lvl5pPr marL="1311324" indent="-145703" algn="l" defTabSz="582809" rtl="0" eaLnBrk="1" latinLnBrk="0" hangingPunct="1">
        <a:lnSpc>
          <a:spcPct val="90000"/>
        </a:lnSpc>
        <a:spcBef>
          <a:spcPts val="319"/>
        </a:spcBef>
        <a:buFont typeface="Arial" panose="020B0604020202020204" pitchFamily="34" charset="0"/>
        <a:buChar char="•"/>
        <a:defRPr sz="1147" kern="1200">
          <a:solidFill>
            <a:schemeClr val="tx1"/>
          </a:solidFill>
          <a:latin typeface="+mn-lt"/>
          <a:ea typeface="+mn-ea"/>
          <a:cs typeface="+mn-cs"/>
        </a:defRPr>
      </a:lvl5pPr>
      <a:lvl6pPr marL="1602727" indent="-145703" algn="l" defTabSz="582809" rtl="0" eaLnBrk="1" latinLnBrk="0" hangingPunct="1">
        <a:lnSpc>
          <a:spcPct val="90000"/>
        </a:lnSpc>
        <a:spcBef>
          <a:spcPts val="319"/>
        </a:spcBef>
        <a:buFont typeface="Arial" panose="020B0604020202020204" pitchFamily="34" charset="0"/>
        <a:buChar char="•"/>
        <a:defRPr sz="1147" kern="1200">
          <a:solidFill>
            <a:schemeClr val="tx1"/>
          </a:solidFill>
          <a:latin typeface="+mn-lt"/>
          <a:ea typeface="+mn-ea"/>
          <a:cs typeface="+mn-cs"/>
        </a:defRPr>
      </a:lvl6pPr>
      <a:lvl7pPr marL="1894133" indent="-145703" algn="l" defTabSz="582809" rtl="0" eaLnBrk="1" latinLnBrk="0" hangingPunct="1">
        <a:lnSpc>
          <a:spcPct val="90000"/>
        </a:lnSpc>
        <a:spcBef>
          <a:spcPts val="319"/>
        </a:spcBef>
        <a:buFont typeface="Arial" panose="020B0604020202020204" pitchFamily="34" charset="0"/>
        <a:buChar char="•"/>
        <a:defRPr sz="1147" kern="1200">
          <a:solidFill>
            <a:schemeClr val="tx1"/>
          </a:solidFill>
          <a:latin typeface="+mn-lt"/>
          <a:ea typeface="+mn-ea"/>
          <a:cs typeface="+mn-cs"/>
        </a:defRPr>
      </a:lvl7pPr>
      <a:lvl8pPr marL="2185537" indent="-145703" algn="l" defTabSz="582809" rtl="0" eaLnBrk="1" latinLnBrk="0" hangingPunct="1">
        <a:lnSpc>
          <a:spcPct val="90000"/>
        </a:lnSpc>
        <a:spcBef>
          <a:spcPts val="319"/>
        </a:spcBef>
        <a:buFont typeface="Arial" panose="020B0604020202020204" pitchFamily="34" charset="0"/>
        <a:buChar char="•"/>
        <a:defRPr sz="1147" kern="1200">
          <a:solidFill>
            <a:schemeClr val="tx1"/>
          </a:solidFill>
          <a:latin typeface="+mn-lt"/>
          <a:ea typeface="+mn-ea"/>
          <a:cs typeface="+mn-cs"/>
        </a:defRPr>
      </a:lvl8pPr>
      <a:lvl9pPr marL="2476941" indent="-145703" algn="l" defTabSz="582809" rtl="0" eaLnBrk="1" latinLnBrk="0" hangingPunct="1">
        <a:lnSpc>
          <a:spcPct val="90000"/>
        </a:lnSpc>
        <a:spcBef>
          <a:spcPts val="319"/>
        </a:spcBef>
        <a:buFont typeface="Arial" panose="020B0604020202020204" pitchFamily="34" charset="0"/>
        <a:buChar char="•"/>
        <a:defRPr sz="1147" kern="1200">
          <a:solidFill>
            <a:schemeClr val="tx1"/>
          </a:solidFill>
          <a:latin typeface="+mn-lt"/>
          <a:ea typeface="+mn-ea"/>
          <a:cs typeface="+mn-cs"/>
        </a:defRPr>
      </a:lvl9pPr>
    </p:bodyStyle>
    <p:otherStyle>
      <a:defPPr>
        <a:defRPr lang="en-US"/>
      </a:defPPr>
      <a:lvl1pPr marL="0" algn="l" defTabSz="582809" rtl="0" eaLnBrk="1" latinLnBrk="0" hangingPunct="1">
        <a:defRPr sz="1147" kern="1200">
          <a:solidFill>
            <a:schemeClr val="tx1"/>
          </a:solidFill>
          <a:latin typeface="+mn-lt"/>
          <a:ea typeface="+mn-ea"/>
          <a:cs typeface="+mn-cs"/>
        </a:defRPr>
      </a:lvl1pPr>
      <a:lvl2pPr marL="291406" algn="l" defTabSz="582809" rtl="0" eaLnBrk="1" latinLnBrk="0" hangingPunct="1">
        <a:defRPr sz="1147" kern="1200">
          <a:solidFill>
            <a:schemeClr val="tx1"/>
          </a:solidFill>
          <a:latin typeface="+mn-lt"/>
          <a:ea typeface="+mn-ea"/>
          <a:cs typeface="+mn-cs"/>
        </a:defRPr>
      </a:lvl2pPr>
      <a:lvl3pPr marL="582809" algn="l" defTabSz="582809" rtl="0" eaLnBrk="1" latinLnBrk="0" hangingPunct="1">
        <a:defRPr sz="1147" kern="1200">
          <a:solidFill>
            <a:schemeClr val="tx1"/>
          </a:solidFill>
          <a:latin typeface="+mn-lt"/>
          <a:ea typeface="+mn-ea"/>
          <a:cs typeface="+mn-cs"/>
        </a:defRPr>
      </a:lvl3pPr>
      <a:lvl4pPr marL="874215" algn="l" defTabSz="582809" rtl="0" eaLnBrk="1" latinLnBrk="0" hangingPunct="1">
        <a:defRPr sz="1147" kern="1200">
          <a:solidFill>
            <a:schemeClr val="tx1"/>
          </a:solidFill>
          <a:latin typeface="+mn-lt"/>
          <a:ea typeface="+mn-ea"/>
          <a:cs typeface="+mn-cs"/>
        </a:defRPr>
      </a:lvl4pPr>
      <a:lvl5pPr marL="1165619" algn="l" defTabSz="582809" rtl="0" eaLnBrk="1" latinLnBrk="0" hangingPunct="1">
        <a:defRPr sz="1147" kern="1200">
          <a:solidFill>
            <a:schemeClr val="tx1"/>
          </a:solidFill>
          <a:latin typeface="+mn-lt"/>
          <a:ea typeface="+mn-ea"/>
          <a:cs typeface="+mn-cs"/>
        </a:defRPr>
      </a:lvl5pPr>
      <a:lvl6pPr marL="1457024" algn="l" defTabSz="582809" rtl="0" eaLnBrk="1" latinLnBrk="0" hangingPunct="1">
        <a:defRPr sz="1147" kern="1200">
          <a:solidFill>
            <a:schemeClr val="tx1"/>
          </a:solidFill>
          <a:latin typeface="+mn-lt"/>
          <a:ea typeface="+mn-ea"/>
          <a:cs typeface="+mn-cs"/>
        </a:defRPr>
      </a:lvl6pPr>
      <a:lvl7pPr marL="1748428" algn="l" defTabSz="582809" rtl="0" eaLnBrk="1" latinLnBrk="0" hangingPunct="1">
        <a:defRPr sz="1147" kern="1200">
          <a:solidFill>
            <a:schemeClr val="tx1"/>
          </a:solidFill>
          <a:latin typeface="+mn-lt"/>
          <a:ea typeface="+mn-ea"/>
          <a:cs typeface="+mn-cs"/>
        </a:defRPr>
      </a:lvl7pPr>
      <a:lvl8pPr marL="2039834" algn="l" defTabSz="582809" rtl="0" eaLnBrk="1" latinLnBrk="0" hangingPunct="1">
        <a:defRPr sz="1147" kern="1200">
          <a:solidFill>
            <a:schemeClr val="tx1"/>
          </a:solidFill>
          <a:latin typeface="+mn-lt"/>
          <a:ea typeface="+mn-ea"/>
          <a:cs typeface="+mn-cs"/>
        </a:defRPr>
      </a:lvl8pPr>
      <a:lvl9pPr marL="2331239" algn="l" defTabSz="582809" rtl="0" eaLnBrk="1" latinLnBrk="0" hangingPunct="1">
        <a:defRPr sz="11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E5BDD3-89E4-714E-B085-B07C89551B2D}"/>
              </a:ext>
            </a:extLst>
          </p:cNvPr>
          <p:cNvSpPr txBox="1"/>
          <p:nvPr/>
        </p:nvSpPr>
        <p:spPr>
          <a:xfrm>
            <a:off x="811563" y="6744855"/>
            <a:ext cx="5865658" cy="2636876"/>
          </a:xfrm>
          <a:prstGeom prst="rect">
            <a:avLst/>
          </a:prstGeom>
          <a:noFill/>
        </p:spPr>
        <p:txBody>
          <a:bodyPr wrap="square" rtlCol="0">
            <a:spAutoFit/>
          </a:bodyPr>
          <a:lstStyle>
            <a:defPPr>
              <a:defRPr lang="en-US"/>
            </a:defPPr>
            <a:lvl1pPr marL="114300" indent="-114300">
              <a:lnSpc>
                <a:spcPct val="110000"/>
              </a:lnSpc>
              <a:spcBef>
                <a:spcPts val="800"/>
              </a:spcBef>
              <a:buClr>
                <a:srgbClr val="6FC498"/>
              </a:buClr>
              <a:buFont typeface="STIXGeneral-Bold" pitchFamily="2" charset="2"/>
              <a:buChar char="⎯"/>
              <a:defRPr sz="1400">
                <a:solidFill>
                  <a:srgbClr val="262626"/>
                </a:solidFill>
                <a:latin typeface="Proxima Nova Light" panose="02000506030000020004" pitchFamily="2" charset="0"/>
              </a:defRPr>
            </a:lvl1pPr>
            <a:lvl2pPr marL="795042" lvl="1" indent="-285750">
              <a:lnSpc>
                <a:spcPct val="150000"/>
              </a:lnSpc>
              <a:spcBef>
                <a:spcPts val="800"/>
              </a:spcBef>
              <a:buClr>
                <a:srgbClr val="000000"/>
              </a:buClr>
              <a:buFont typeface="STIXGeneral-Bold" pitchFamily="2" charset="2"/>
              <a:buChar char="⎯"/>
              <a:defRPr sz="1300">
                <a:solidFill>
                  <a:srgbClr val="262626"/>
                </a:solidFill>
                <a:latin typeface="Proxima Nova Light" panose="02000506030000020004" pitchFamily="2" charset="0"/>
              </a:defRPr>
            </a:lvl2pPr>
          </a:lstStyle>
          <a:p>
            <a:r>
              <a:rPr lang="en-IN" dirty="0"/>
              <a:t> Dual enthalpy economizer, demand-control ventilation (DCV), and variable frequency drive (VFD) control</a:t>
            </a:r>
          </a:p>
          <a:p>
            <a:r>
              <a:rPr lang="en-IN" dirty="0"/>
              <a:t> (7) Onboard sensors for occupancy, temperature, light, humidity, sound, CO2 &amp; optional particulate matter </a:t>
            </a:r>
          </a:p>
          <a:p>
            <a:r>
              <a:rPr lang="en-IN" dirty="0"/>
              <a:t> (8) Relays</a:t>
            </a:r>
          </a:p>
          <a:p>
            <a:r>
              <a:rPr lang="en-IN" dirty="0"/>
              <a:t> (4) Analog outputs</a:t>
            </a:r>
          </a:p>
          <a:p>
            <a:r>
              <a:rPr lang="en-IN" dirty="0"/>
              <a:t> (8) Universal Inputs</a:t>
            </a:r>
          </a:p>
          <a:p>
            <a:r>
              <a:rPr lang="en-IN" dirty="0"/>
              <a:t> BACnet and Modbus control</a:t>
            </a:r>
          </a:p>
        </p:txBody>
      </p:sp>
      <p:sp>
        <p:nvSpPr>
          <p:cNvPr id="3" name="TextBox 2">
            <a:extLst>
              <a:ext uri="{FF2B5EF4-FFF2-40B4-BE49-F238E27FC236}">
                <a16:creationId xmlns:a16="http://schemas.microsoft.com/office/drawing/2014/main" id="{BF5582FD-93AD-D0ED-264B-28FC3DA65361}"/>
              </a:ext>
            </a:extLst>
          </p:cNvPr>
          <p:cNvSpPr txBox="1"/>
          <p:nvPr/>
        </p:nvSpPr>
        <p:spPr>
          <a:xfrm>
            <a:off x="811563" y="1146857"/>
            <a:ext cx="6608138" cy="615553"/>
          </a:xfrm>
          <a:prstGeom prst="rect">
            <a:avLst/>
          </a:prstGeom>
          <a:noFill/>
        </p:spPr>
        <p:txBody>
          <a:bodyPr wrap="square" rtlCol="0">
            <a:spAutoFit/>
          </a:bodyPr>
          <a:lstStyle>
            <a:defPPr>
              <a:defRPr lang="en-US"/>
            </a:defPPr>
            <a:lvl1pPr>
              <a:defRPr sz="3400" b="1">
                <a:solidFill>
                  <a:srgbClr val="2B3874"/>
                </a:solidFill>
                <a:latin typeface="Proxima Nova" panose="02000506030000020004" pitchFamily="2" charset="0"/>
              </a:defRPr>
            </a:lvl1pPr>
          </a:lstStyle>
          <a:p>
            <a:r>
              <a:rPr lang="en-US" dirty="0"/>
              <a:t>75F® HyperStat Split</a:t>
            </a:r>
          </a:p>
        </p:txBody>
      </p:sp>
      <p:sp>
        <p:nvSpPr>
          <p:cNvPr id="4" name="TextBox 3">
            <a:extLst>
              <a:ext uri="{FF2B5EF4-FFF2-40B4-BE49-F238E27FC236}">
                <a16:creationId xmlns:a16="http://schemas.microsoft.com/office/drawing/2014/main" id="{13BCF4C4-2CB1-F5B6-1717-24DBF44B9DEC}"/>
              </a:ext>
            </a:extLst>
          </p:cNvPr>
          <p:cNvSpPr txBox="1"/>
          <p:nvPr/>
        </p:nvSpPr>
        <p:spPr>
          <a:xfrm>
            <a:off x="822054" y="1771759"/>
            <a:ext cx="5154203" cy="400110"/>
          </a:xfrm>
          <a:prstGeom prst="rect">
            <a:avLst/>
          </a:prstGeom>
          <a:noFill/>
        </p:spPr>
        <p:txBody>
          <a:bodyPr wrap="square" rtlCol="0">
            <a:spAutoFit/>
          </a:bodyPr>
          <a:lstStyle>
            <a:defPPr>
              <a:defRPr lang="en-US"/>
            </a:defPPr>
            <a:lvl1pPr>
              <a:defRPr sz="2000" spc="10">
                <a:solidFill>
                  <a:srgbClr val="262626"/>
                </a:solidFill>
                <a:latin typeface="Proxima Nova Light" panose="02000506030000020004" pitchFamily="2" charset="0"/>
              </a:defRPr>
            </a:lvl1pPr>
          </a:lstStyle>
          <a:p>
            <a:r>
              <a:rPr lang="en-US" dirty="0"/>
              <a:t>Advanced Rooftop Controls Over Two Wires</a:t>
            </a:r>
          </a:p>
        </p:txBody>
      </p:sp>
      <p:sp>
        <p:nvSpPr>
          <p:cNvPr id="5" name="TextBox 4">
            <a:extLst>
              <a:ext uri="{FF2B5EF4-FFF2-40B4-BE49-F238E27FC236}">
                <a16:creationId xmlns:a16="http://schemas.microsoft.com/office/drawing/2014/main" id="{193015F5-DAD3-20D5-84CC-087B951D64C6}"/>
              </a:ext>
            </a:extLst>
          </p:cNvPr>
          <p:cNvSpPr txBox="1"/>
          <p:nvPr/>
        </p:nvSpPr>
        <p:spPr>
          <a:xfrm>
            <a:off x="969513" y="586685"/>
            <a:ext cx="3735834" cy="430887"/>
          </a:xfrm>
          <a:prstGeom prst="rect">
            <a:avLst/>
          </a:prstGeom>
          <a:noFill/>
        </p:spPr>
        <p:txBody>
          <a:bodyPr wrap="square" rtlCol="0">
            <a:spAutoFit/>
          </a:bodyPr>
          <a:lstStyle>
            <a:defPPr>
              <a:defRPr lang="en-US"/>
            </a:defPPr>
            <a:lvl1pPr>
              <a:defRPr sz="2200">
                <a:solidFill>
                  <a:srgbClr val="BD54A0"/>
                </a:solidFill>
                <a:latin typeface="Proxima Nova Light" panose="02000506030000020004" pitchFamily="2" charset="0"/>
              </a:defRPr>
            </a:lvl1pPr>
          </a:lstStyle>
          <a:p>
            <a:r>
              <a:rPr lang="en-US" dirty="0"/>
              <a:t>SPEC SHEET</a:t>
            </a:r>
          </a:p>
        </p:txBody>
      </p:sp>
      <p:cxnSp>
        <p:nvCxnSpPr>
          <p:cNvPr id="8" name="Straight Connector 7">
            <a:extLst>
              <a:ext uri="{FF2B5EF4-FFF2-40B4-BE49-F238E27FC236}">
                <a16:creationId xmlns:a16="http://schemas.microsoft.com/office/drawing/2014/main" id="{83CE702F-1426-2254-1C31-76D85EF1F65C}"/>
              </a:ext>
            </a:extLst>
          </p:cNvPr>
          <p:cNvCxnSpPr>
            <a:cxnSpLocks/>
          </p:cNvCxnSpPr>
          <p:nvPr/>
        </p:nvCxnSpPr>
        <p:spPr>
          <a:xfrm>
            <a:off x="914400" y="609600"/>
            <a:ext cx="0" cy="419100"/>
          </a:xfrm>
          <a:prstGeom prst="line">
            <a:avLst/>
          </a:prstGeom>
          <a:ln w="34925">
            <a:solidFill>
              <a:srgbClr val="6FC498"/>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87A234C-65BA-19C0-D850-841D2DD6A7F4}"/>
              </a:ext>
            </a:extLst>
          </p:cNvPr>
          <p:cNvGrpSpPr/>
          <p:nvPr/>
        </p:nvGrpSpPr>
        <p:grpSpPr>
          <a:xfrm>
            <a:off x="849078" y="2351316"/>
            <a:ext cx="6144340" cy="4281223"/>
            <a:chOff x="1420586" y="2302329"/>
            <a:chExt cx="6144340" cy="4281223"/>
          </a:xfrm>
        </p:grpSpPr>
        <p:pic>
          <p:nvPicPr>
            <p:cNvPr id="11" name="Picture 10" descr="A white box with a transparent glass door&#10;&#10;Description automatically generated with medium confidence">
              <a:extLst>
                <a:ext uri="{FF2B5EF4-FFF2-40B4-BE49-F238E27FC236}">
                  <a16:creationId xmlns:a16="http://schemas.microsoft.com/office/drawing/2014/main" id="{DAB8EF9C-B7BE-4E65-BCA1-8FD5B0AF76CA}"/>
                </a:ext>
              </a:extLst>
            </p:cNvPr>
            <p:cNvPicPr>
              <a:picLocks noChangeAspect="1"/>
            </p:cNvPicPr>
            <p:nvPr/>
          </p:nvPicPr>
          <p:blipFill rotWithShape="1">
            <a:blip r:embed="rId2">
              <a:extLst>
                <a:ext uri="{28A0092B-C50C-407E-A947-70E740481C1C}">
                  <a14:useLocalDpi xmlns:a14="http://schemas.microsoft.com/office/drawing/2010/main" val="0"/>
                </a:ext>
              </a:extLst>
            </a:blip>
            <a:srcRect l="13842" t="10787" r="16706" b="10550"/>
            <a:stretch/>
          </p:blipFill>
          <p:spPr>
            <a:xfrm>
              <a:off x="1420586" y="2302329"/>
              <a:ext cx="4751614" cy="3363686"/>
            </a:xfrm>
            <a:prstGeom prst="rect">
              <a:avLst/>
            </a:prstGeom>
          </p:spPr>
        </p:pic>
        <p:sp>
          <p:nvSpPr>
            <p:cNvPr id="2" name="AutoShape 2">
              <a:extLst>
                <a:ext uri="{FF2B5EF4-FFF2-40B4-BE49-F238E27FC236}">
                  <a16:creationId xmlns:a16="http://schemas.microsoft.com/office/drawing/2014/main" id="{162AACED-7714-41C3-9B9E-FAA1F257787B}"/>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 name="Picture 19">
              <a:extLst>
                <a:ext uri="{FF2B5EF4-FFF2-40B4-BE49-F238E27FC236}">
                  <a16:creationId xmlns:a16="http://schemas.microsoft.com/office/drawing/2014/main" id="{849D0750-28D7-9043-D965-28588EC63AF1}"/>
                </a:ext>
              </a:extLst>
            </p:cNvPr>
            <p:cNvPicPr>
              <a:picLocks noChangeAspect="1"/>
            </p:cNvPicPr>
            <p:nvPr/>
          </p:nvPicPr>
          <p:blipFill rotWithShape="1">
            <a:blip r:embed="rId3">
              <a:extLst>
                <a:ext uri="{28A0092B-C50C-407E-A947-70E740481C1C}">
                  <a14:useLocalDpi xmlns:a14="http://schemas.microsoft.com/office/drawing/2010/main" val="0"/>
                </a:ext>
              </a:extLst>
            </a:blip>
            <a:srcRect l="20405" t="-2020" r="43078" b="63174"/>
            <a:stretch/>
          </p:blipFill>
          <p:spPr>
            <a:xfrm>
              <a:off x="2516888" y="3780079"/>
              <a:ext cx="1862544" cy="1379750"/>
            </a:xfrm>
            <a:prstGeom prst="rect">
              <a:avLst/>
            </a:prstGeom>
          </p:spPr>
        </p:pic>
        <p:pic>
          <p:nvPicPr>
            <p:cNvPr id="10" name="Picture 9" descr="A white electronic device with a black background&#10;&#10;Description automatically generated">
              <a:extLst>
                <a:ext uri="{FF2B5EF4-FFF2-40B4-BE49-F238E27FC236}">
                  <a16:creationId xmlns:a16="http://schemas.microsoft.com/office/drawing/2014/main" id="{0ED3C6D2-F30C-58CB-3672-463108DC3C49}"/>
                </a:ext>
              </a:extLst>
            </p:cNvPr>
            <p:cNvPicPr>
              <a:picLocks noChangeAspect="1"/>
            </p:cNvPicPr>
            <p:nvPr/>
          </p:nvPicPr>
          <p:blipFill rotWithShape="1">
            <a:blip r:embed="rId4">
              <a:extLst>
                <a:ext uri="{28A0092B-C50C-407E-A947-70E740481C1C}">
                  <a14:useLocalDpi xmlns:a14="http://schemas.microsoft.com/office/drawing/2010/main" val="0"/>
                </a:ext>
              </a:extLst>
            </a:blip>
            <a:srcRect l="12408" r="11995" b="13744"/>
            <a:stretch/>
          </p:blipFill>
          <p:spPr>
            <a:xfrm>
              <a:off x="4278086" y="4474029"/>
              <a:ext cx="3286840" cy="2109523"/>
            </a:xfrm>
            <a:prstGeom prst="rect">
              <a:avLst/>
            </a:prstGeom>
          </p:spPr>
        </p:pic>
        <p:cxnSp>
          <p:nvCxnSpPr>
            <p:cNvPr id="15" name="Straight Connector 14">
              <a:extLst>
                <a:ext uri="{FF2B5EF4-FFF2-40B4-BE49-F238E27FC236}">
                  <a16:creationId xmlns:a16="http://schemas.microsoft.com/office/drawing/2014/main" id="{BEBB05EA-7F00-0189-D84E-0A418928B0E0}"/>
                </a:ext>
              </a:extLst>
            </p:cNvPr>
            <p:cNvCxnSpPr>
              <a:cxnSpLocks/>
            </p:cNvCxnSpPr>
            <p:nvPr/>
          </p:nvCxnSpPr>
          <p:spPr>
            <a:xfrm>
              <a:off x="3475078" y="5078185"/>
              <a:ext cx="0" cy="664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8DB23C-C5D3-9CB2-C925-91ED5F0A60EF}"/>
                </a:ext>
              </a:extLst>
            </p:cNvPr>
            <p:cNvCxnSpPr>
              <a:cxnSpLocks/>
            </p:cNvCxnSpPr>
            <p:nvPr/>
          </p:nvCxnSpPr>
          <p:spPr>
            <a:xfrm>
              <a:off x="3522546" y="5067299"/>
              <a:ext cx="0" cy="6313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A768CB-3FD6-B5CB-6F3F-4F9EDEE5FF50}"/>
                </a:ext>
              </a:extLst>
            </p:cNvPr>
            <p:cNvCxnSpPr>
              <a:cxnSpLocks/>
            </p:cNvCxnSpPr>
            <p:nvPr/>
          </p:nvCxnSpPr>
          <p:spPr>
            <a:xfrm flipH="1">
              <a:off x="3522938" y="5693228"/>
              <a:ext cx="14572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197BCF-502F-7948-AE9D-CC5A6A9CFCB8}"/>
                </a:ext>
              </a:extLst>
            </p:cNvPr>
            <p:cNvCxnSpPr>
              <a:cxnSpLocks/>
            </p:cNvCxnSpPr>
            <p:nvPr/>
          </p:nvCxnSpPr>
          <p:spPr>
            <a:xfrm flipH="1">
              <a:off x="3473144" y="5739691"/>
              <a:ext cx="15070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C07698E0-FAEB-6FCD-9B92-9195BB60AA79}"/>
              </a:ext>
            </a:extLst>
          </p:cNvPr>
          <p:cNvSpPr txBox="1"/>
          <p:nvPr/>
        </p:nvSpPr>
        <p:spPr>
          <a:xfrm>
            <a:off x="2978150" y="5556250"/>
            <a:ext cx="1416093" cy="200055"/>
          </a:xfrm>
          <a:prstGeom prst="rect">
            <a:avLst/>
          </a:prstGeom>
          <a:noFill/>
        </p:spPr>
        <p:txBody>
          <a:bodyPr wrap="none" rtlCol="0">
            <a:spAutoFit/>
          </a:bodyPr>
          <a:lstStyle/>
          <a:p>
            <a:r>
              <a:rPr lang="en-US" sz="700" spc="10" dirty="0">
                <a:solidFill>
                  <a:srgbClr val="262626"/>
                </a:solidFill>
                <a:latin typeface="Proxima Nova Light" panose="02000506030000020004" pitchFamily="2" charset="0"/>
              </a:rPr>
              <a:t>Standard 18/2 Thermostat Wire</a:t>
            </a:r>
          </a:p>
        </p:txBody>
      </p:sp>
      <p:sp>
        <p:nvSpPr>
          <p:cNvPr id="7" name="TextBox 6">
            <a:extLst>
              <a:ext uri="{FF2B5EF4-FFF2-40B4-BE49-F238E27FC236}">
                <a16:creationId xmlns:a16="http://schemas.microsoft.com/office/drawing/2014/main" id="{05D02E1C-1F26-C7C9-2D31-AF3C24E5C542}"/>
              </a:ext>
            </a:extLst>
          </p:cNvPr>
          <p:cNvSpPr txBox="1"/>
          <p:nvPr/>
        </p:nvSpPr>
        <p:spPr>
          <a:xfrm>
            <a:off x="9993086" y="5812971"/>
            <a:ext cx="184731" cy="401007"/>
          </a:xfrm>
          <a:prstGeom prst="rect">
            <a:avLst/>
          </a:prstGeom>
          <a:noFill/>
        </p:spPr>
        <p:txBody>
          <a:bodyPr wrap="none" rtlCol="0">
            <a:spAutoFit/>
          </a:bodyPr>
          <a:lstStyle/>
          <a:p>
            <a:endParaRPr lang="en-US" dirty="0"/>
          </a:p>
        </p:txBody>
      </p:sp>
      <p:pic>
        <p:nvPicPr>
          <p:cNvPr id="13" name="Picture 12" descr="A logo with a colorful oval&#10;&#10;Description automatically generated with medium confidence">
            <a:extLst>
              <a:ext uri="{FF2B5EF4-FFF2-40B4-BE49-F238E27FC236}">
                <a16:creationId xmlns:a16="http://schemas.microsoft.com/office/drawing/2014/main" id="{7F9F90D7-2A23-8237-23F2-65C5E7E89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188" y="9538399"/>
            <a:ext cx="1273628" cy="255950"/>
          </a:xfrm>
          <a:prstGeom prst="rect">
            <a:avLst/>
          </a:prstGeom>
        </p:spPr>
      </p:pic>
      <p:sp>
        <p:nvSpPr>
          <p:cNvPr id="18" name="TextBox 17">
            <a:extLst>
              <a:ext uri="{FF2B5EF4-FFF2-40B4-BE49-F238E27FC236}">
                <a16:creationId xmlns:a16="http://schemas.microsoft.com/office/drawing/2014/main" id="{08AE28E7-1B65-2EAD-20C7-9DA71D4E726C}"/>
              </a:ext>
            </a:extLst>
          </p:cNvPr>
          <p:cNvSpPr txBox="1"/>
          <p:nvPr/>
        </p:nvSpPr>
        <p:spPr>
          <a:xfrm>
            <a:off x="16329" y="9586563"/>
            <a:ext cx="7772399" cy="246221"/>
          </a:xfrm>
          <a:prstGeom prst="rect">
            <a:avLst/>
          </a:prstGeom>
          <a:noFill/>
        </p:spPr>
        <p:txBody>
          <a:bodyPr wrap="square" rtlCol="0">
            <a:spAutoFit/>
          </a:bodyPr>
          <a:lstStyle/>
          <a:p>
            <a:pPr algn="ctr"/>
            <a:r>
              <a:rPr lang="en-US" sz="1000" dirty="0">
                <a:solidFill>
                  <a:schemeClr val="bg1">
                    <a:lumMod val="50000"/>
                  </a:schemeClr>
                </a:solidFill>
                <a:latin typeface="Proxima Nova Light" panose="02000506030000020004" pitchFamily="2" charset="0"/>
              </a:rPr>
              <a:t>724-276-3035    |    Support@Airoverse.com    |    Airoverse.com               </a:t>
            </a:r>
          </a:p>
        </p:txBody>
      </p:sp>
      <p:sp>
        <p:nvSpPr>
          <p:cNvPr id="21" name="TextBox 20">
            <a:extLst>
              <a:ext uri="{FF2B5EF4-FFF2-40B4-BE49-F238E27FC236}">
                <a16:creationId xmlns:a16="http://schemas.microsoft.com/office/drawing/2014/main" id="{E25C0379-5561-3580-7DC4-40808D40431E}"/>
              </a:ext>
            </a:extLst>
          </p:cNvPr>
          <p:cNvSpPr txBox="1"/>
          <p:nvPr/>
        </p:nvSpPr>
        <p:spPr>
          <a:xfrm>
            <a:off x="6541377" y="9586562"/>
            <a:ext cx="802128" cy="246221"/>
          </a:xfrm>
          <a:prstGeom prst="rect">
            <a:avLst/>
          </a:prstGeom>
          <a:noFill/>
        </p:spPr>
        <p:txBody>
          <a:bodyPr wrap="square" rtlCol="0">
            <a:spAutoFit/>
          </a:bodyPr>
          <a:lstStyle/>
          <a:p>
            <a:pPr algn="r"/>
            <a:r>
              <a:rPr lang="en-US" sz="1000">
                <a:solidFill>
                  <a:schemeClr val="bg1">
                    <a:lumMod val="50000"/>
                  </a:schemeClr>
                </a:solidFill>
                <a:latin typeface="Proxima Nova Light" panose="02000506030000020004" pitchFamily="2" charset="0"/>
              </a:rPr>
              <a:t>1</a:t>
            </a:r>
          </a:p>
        </p:txBody>
      </p:sp>
    </p:spTree>
    <p:extLst>
      <p:ext uri="{BB962C8B-B14F-4D97-AF65-F5344CB8AC3E}">
        <p14:creationId xmlns:p14="http://schemas.microsoft.com/office/powerpoint/2010/main" val="23251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031590-C688-3341-8E51-D719E490BCA1}"/>
              </a:ext>
            </a:extLst>
          </p:cNvPr>
          <p:cNvSpPr/>
          <p:nvPr/>
        </p:nvSpPr>
        <p:spPr>
          <a:xfrm>
            <a:off x="-2695" y="-3358"/>
            <a:ext cx="7772400" cy="35433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16A6E01-6749-0842-B172-0A9E7E814D13}"/>
              </a:ext>
            </a:extLst>
          </p:cNvPr>
          <p:cNvSpPr txBox="1"/>
          <p:nvPr/>
        </p:nvSpPr>
        <p:spPr>
          <a:xfrm>
            <a:off x="406066" y="1197628"/>
            <a:ext cx="4333571" cy="1419363"/>
          </a:xfrm>
          <a:prstGeom prst="rect">
            <a:avLst/>
          </a:prstGeom>
          <a:noFill/>
        </p:spPr>
        <p:txBody>
          <a:bodyPr wrap="square" rtlCol="0">
            <a:spAutoFit/>
          </a:bodyPr>
          <a:lstStyle>
            <a:defPPr>
              <a:defRPr lang="en-US"/>
            </a:defPPr>
            <a:lvl1pPr algn="just">
              <a:lnSpc>
                <a:spcPts val="1500"/>
              </a:lnSpc>
              <a:spcAft>
                <a:spcPts val="500"/>
              </a:spcAft>
              <a:defRPr sz="1000">
                <a:solidFill>
                  <a:srgbClr val="262626"/>
                </a:solidFill>
                <a:latin typeface="Proxima Nova Light" panose="02000506030000020004" pitchFamily="2" charset="0"/>
              </a:defRPr>
            </a:lvl1pPr>
          </a:lstStyle>
          <a:p>
            <a:r>
              <a:rPr lang="en-US" dirty="0"/>
              <a:t>The HyperStat Split empowers contractors to upgrade rooftop units with Advanced Rooftop Control with unprecedented ease, bringing energy efficiency to more buildings than ever before. Using only two existing wires from the RTU to the thermostat, the HyperStat Split provides dual enthalpy economizer, demand-control ventilation, and VFD control. An onboard PIR occupancy sensor enhances energy savings with auto away, and its hefty I/O package enables alerts like condensate overflow and dirty filters. </a:t>
            </a:r>
          </a:p>
        </p:txBody>
      </p:sp>
      <p:sp>
        <p:nvSpPr>
          <p:cNvPr id="12" name="TextBox 11">
            <a:extLst>
              <a:ext uri="{FF2B5EF4-FFF2-40B4-BE49-F238E27FC236}">
                <a16:creationId xmlns:a16="http://schemas.microsoft.com/office/drawing/2014/main" id="{5BAA7EF7-E021-5249-BDC8-B501F71C09A0}"/>
              </a:ext>
            </a:extLst>
          </p:cNvPr>
          <p:cNvSpPr txBox="1"/>
          <p:nvPr/>
        </p:nvSpPr>
        <p:spPr>
          <a:xfrm>
            <a:off x="391682" y="3722318"/>
            <a:ext cx="1203438"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dirty="0"/>
              <a:t>OVERVIEW</a:t>
            </a:r>
          </a:p>
        </p:txBody>
      </p:sp>
      <p:sp>
        <p:nvSpPr>
          <p:cNvPr id="13" name="TextBox 12">
            <a:extLst>
              <a:ext uri="{FF2B5EF4-FFF2-40B4-BE49-F238E27FC236}">
                <a16:creationId xmlns:a16="http://schemas.microsoft.com/office/drawing/2014/main" id="{B6759CD0-1E5C-6746-A485-4166CCE4172A}"/>
              </a:ext>
            </a:extLst>
          </p:cNvPr>
          <p:cNvSpPr txBox="1"/>
          <p:nvPr/>
        </p:nvSpPr>
        <p:spPr>
          <a:xfrm>
            <a:off x="396133" y="3963996"/>
            <a:ext cx="3379470" cy="2188804"/>
          </a:xfrm>
          <a:prstGeom prst="rect">
            <a:avLst/>
          </a:prstGeom>
          <a:noFill/>
        </p:spPr>
        <p:txBody>
          <a:bodyPr wrap="square" rtlCol="0">
            <a:spAutoFit/>
          </a:bodyPr>
          <a:lstStyle>
            <a:defPPr>
              <a:defRPr lang="en-US"/>
            </a:defPPr>
            <a:lvl1pPr algn="just">
              <a:lnSpc>
                <a:spcPts val="1500"/>
              </a:lnSpc>
              <a:spcAft>
                <a:spcPts val="500"/>
              </a:spcAft>
              <a:defRPr sz="1000">
                <a:solidFill>
                  <a:srgbClr val="262626"/>
                </a:solidFill>
                <a:latin typeface="Proxima Nova Light" panose="02000506030000020004" pitchFamily="2" charset="0"/>
              </a:defRPr>
            </a:lvl1pPr>
          </a:lstStyle>
          <a:p>
            <a:r>
              <a:rPr lang="en-US" dirty="0"/>
              <a:t>The HyperStat Split facilitates ARC over the existing two wires in retrofit applications using a </a:t>
            </a:r>
            <a:r>
              <a:rPr lang="en-US" dirty="0" err="1"/>
              <a:t>HyperLite</a:t>
            </a:r>
            <a:r>
              <a:rPr lang="en-US" dirty="0"/>
              <a:t> and a Connect Module. Both an occupant interface and a powerful indoor air quality sensing station, the </a:t>
            </a:r>
            <a:r>
              <a:rPr lang="en-US" dirty="0" err="1"/>
              <a:t>HyperLite</a:t>
            </a:r>
            <a:r>
              <a:rPr lang="en-US" dirty="0"/>
              <a:t> takes user input and collects data on temperature, humidity, light, sound, CO2, occupancy, and particulate matter. The Connect Module communicates with the </a:t>
            </a:r>
            <a:r>
              <a:rPr lang="en-US" dirty="0" err="1"/>
              <a:t>HyperLite</a:t>
            </a:r>
            <a:r>
              <a:rPr lang="en-US" dirty="0"/>
              <a:t> over two wires from the RTU or FCU and performs stage or modular control. With the ability to accept eight universal analog inputs, the back half of the Connect Module moves load control away from the zone. </a:t>
            </a:r>
          </a:p>
        </p:txBody>
      </p:sp>
      <p:sp>
        <p:nvSpPr>
          <p:cNvPr id="16" name="TextBox 15">
            <a:extLst>
              <a:ext uri="{FF2B5EF4-FFF2-40B4-BE49-F238E27FC236}">
                <a16:creationId xmlns:a16="http://schemas.microsoft.com/office/drawing/2014/main" id="{DADD9D82-AF8E-CD4D-ADD7-0D5E4E94CA7F}"/>
              </a:ext>
            </a:extLst>
          </p:cNvPr>
          <p:cNvSpPr txBox="1"/>
          <p:nvPr/>
        </p:nvSpPr>
        <p:spPr>
          <a:xfrm>
            <a:off x="429782" y="6295817"/>
            <a:ext cx="1552288"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dirty="0"/>
              <a:t>KEY FEATURES</a:t>
            </a:r>
          </a:p>
        </p:txBody>
      </p:sp>
      <p:sp>
        <p:nvSpPr>
          <p:cNvPr id="17" name="TextBox 16">
            <a:extLst>
              <a:ext uri="{FF2B5EF4-FFF2-40B4-BE49-F238E27FC236}">
                <a16:creationId xmlns:a16="http://schemas.microsoft.com/office/drawing/2014/main" id="{C650E2F8-3DF0-3D40-B62D-BB96D60A85E5}"/>
              </a:ext>
            </a:extLst>
          </p:cNvPr>
          <p:cNvSpPr txBox="1"/>
          <p:nvPr/>
        </p:nvSpPr>
        <p:spPr>
          <a:xfrm>
            <a:off x="406066" y="6579357"/>
            <a:ext cx="3372846" cy="2573525"/>
          </a:xfrm>
          <a:prstGeom prst="rect">
            <a:avLst/>
          </a:prstGeom>
          <a:noFill/>
        </p:spPr>
        <p:txBody>
          <a:bodyPr wrap="square" lIns="91440" tIns="45720" rIns="91440" bIns="45720" rtlCol="0" anchor="t">
            <a:spAutoFit/>
          </a:bodyPr>
          <a:lstStyle>
            <a:defPPr>
              <a:defRPr lang="en-US"/>
            </a:defPPr>
            <a:lvl1pPr marL="114300" indent="-114300">
              <a:lnSpc>
                <a:spcPts val="1500"/>
              </a:lnSpc>
              <a:buFont typeface="Arial" panose="020B0604020202020204" pitchFamily="34" charset="0"/>
              <a:buChar char="•"/>
              <a:defRPr sz="1000">
                <a:solidFill>
                  <a:srgbClr val="262626"/>
                </a:solidFill>
                <a:latin typeface="Proxima Nova Light" panose="02000506030000020004" pitchFamily="2" charset="0"/>
              </a:defRPr>
            </a:lvl1pPr>
          </a:lstStyle>
          <a:p>
            <a:r>
              <a:rPr lang="en-US" dirty="0"/>
              <a:t>Dual enthalpy economizer, demand-control ventilation, and VFD control for full Advanced Rooftop Controls over two wires</a:t>
            </a:r>
          </a:p>
          <a:p>
            <a:r>
              <a:rPr lang="en-US" dirty="0"/>
              <a:t>Condensate overflow and dirty filter sensors with notifications for advanced alerts</a:t>
            </a:r>
          </a:p>
          <a:p>
            <a:r>
              <a:rPr lang="en-US" dirty="0"/>
              <a:t>Real-time access to sensor data and remote control over building parameters through Facilisight, 75F’s building intelligence suite of web and mobile apps</a:t>
            </a:r>
          </a:p>
          <a:p>
            <a:r>
              <a:rPr lang="en-US" dirty="0"/>
              <a:t>Secure and proprietary encrypted 900 MHz wireless mesh network allows for lightweight, reliable communications between devices, eliminating the need to run wires throughout a space</a:t>
            </a:r>
          </a:p>
          <a:p>
            <a:endParaRPr lang="en-US" dirty="0"/>
          </a:p>
        </p:txBody>
      </p:sp>
      <p:sp>
        <p:nvSpPr>
          <p:cNvPr id="18" name="TextBox 17">
            <a:extLst>
              <a:ext uri="{FF2B5EF4-FFF2-40B4-BE49-F238E27FC236}">
                <a16:creationId xmlns:a16="http://schemas.microsoft.com/office/drawing/2014/main" id="{F8E0A01D-2A28-5A4C-9B48-20AF60374B86}"/>
              </a:ext>
            </a:extLst>
          </p:cNvPr>
          <p:cNvSpPr txBox="1"/>
          <p:nvPr/>
        </p:nvSpPr>
        <p:spPr>
          <a:xfrm>
            <a:off x="3958590" y="3714487"/>
            <a:ext cx="2501142"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dirty="0"/>
              <a:t>ADDITIONAL FEATURES</a:t>
            </a:r>
          </a:p>
        </p:txBody>
      </p:sp>
      <p:sp>
        <p:nvSpPr>
          <p:cNvPr id="19" name="TextBox 18">
            <a:extLst>
              <a:ext uri="{FF2B5EF4-FFF2-40B4-BE49-F238E27FC236}">
                <a16:creationId xmlns:a16="http://schemas.microsoft.com/office/drawing/2014/main" id="{960FC04E-B32A-9347-ABF0-E803B0B30D03}"/>
              </a:ext>
            </a:extLst>
          </p:cNvPr>
          <p:cNvSpPr txBox="1"/>
          <p:nvPr/>
        </p:nvSpPr>
        <p:spPr>
          <a:xfrm>
            <a:off x="3958590" y="3978311"/>
            <a:ext cx="3303270" cy="842282"/>
          </a:xfrm>
          <a:prstGeom prst="rect">
            <a:avLst/>
          </a:prstGeom>
          <a:noFill/>
        </p:spPr>
        <p:txBody>
          <a:bodyPr wrap="square" lIns="91440" tIns="45720" rIns="91440" bIns="45720" rtlCol="0" anchor="t">
            <a:spAutoFit/>
          </a:bodyPr>
          <a:lstStyle>
            <a:defPPr>
              <a:defRPr lang="en-US"/>
            </a:defPPr>
            <a:lvl1pPr marL="114300" indent="-114300">
              <a:lnSpc>
                <a:spcPts val="1500"/>
              </a:lnSpc>
              <a:buFont typeface="Arial" panose="020B0604020202020204" pitchFamily="34" charset="0"/>
              <a:buChar char="•"/>
              <a:defRPr sz="1000">
                <a:solidFill>
                  <a:srgbClr val="262626"/>
                </a:solidFill>
                <a:latin typeface="Proxima Nova Light" panose="02000506030000020004" pitchFamily="2" charset="0"/>
              </a:defRPr>
            </a:lvl1pPr>
          </a:lstStyle>
          <a:p>
            <a:r>
              <a:rPr lang="en-US" dirty="0"/>
              <a:t>Over-the-air firmware updates </a:t>
            </a:r>
          </a:p>
          <a:p>
            <a:r>
              <a:rPr lang="en-US" dirty="0"/>
              <a:t>Works over the two wires provided for the thermistor to report temperature to the RTU </a:t>
            </a:r>
          </a:p>
          <a:p>
            <a:r>
              <a:rPr lang="en-US" dirty="0"/>
              <a:t>Plug-and-Play solution for Advanced Rooftop Control</a:t>
            </a:r>
          </a:p>
        </p:txBody>
      </p:sp>
      <p:sp>
        <p:nvSpPr>
          <p:cNvPr id="20" name="TextBox 19">
            <a:extLst>
              <a:ext uri="{FF2B5EF4-FFF2-40B4-BE49-F238E27FC236}">
                <a16:creationId xmlns:a16="http://schemas.microsoft.com/office/drawing/2014/main" id="{BDC6D5C2-F537-C840-B8FB-8E76455E6258}"/>
              </a:ext>
            </a:extLst>
          </p:cNvPr>
          <p:cNvSpPr txBox="1"/>
          <p:nvPr/>
        </p:nvSpPr>
        <p:spPr>
          <a:xfrm>
            <a:off x="3967059" y="4972489"/>
            <a:ext cx="2586048"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dirty="0"/>
              <a:t>EQUIPMENT CONTROL</a:t>
            </a:r>
          </a:p>
        </p:txBody>
      </p:sp>
      <p:sp>
        <p:nvSpPr>
          <p:cNvPr id="21" name="TextBox 20">
            <a:extLst>
              <a:ext uri="{FF2B5EF4-FFF2-40B4-BE49-F238E27FC236}">
                <a16:creationId xmlns:a16="http://schemas.microsoft.com/office/drawing/2014/main" id="{4220B6DB-7300-2F4E-BAF2-60EC4F319A71}"/>
              </a:ext>
            </a:extLst>
          </p:cNvPr>
          <p:cNvSpPr txBox="1"/>
          <p:nvPr/>
        </p:nvSpPr>
        <p:spPr>
          <a:xfrm>
            <a:off x="3958590" y="5235958"/>
            <a:ext cx="3291955" cy="842282"/>
          </a:xfrm>
          <a:prstGeom prst="rect">
            <a:avLst/>
          </a:prstGeom>
          <a:noFill/>
        </p:spPr>
        <p:txBody>
          <a:bodyPr wrap="square" lIns="91440" tIns="45720" rIns="91440" bIns="45720" rtlCol="0" anchor="t">
            <a:spAutoFit/>
          </a:bodyPr>
          <a:lstStyle>
            <a:defPPr>
              <a:defRPr lang="en-US"/>
            </a:defPPr>
            <a:lvl1pPr marL="114300" indent="-114300">
              <a:lnSpc>
                <a:spcPts val="1500"/>
              </a:lnSpc>
              <a:buFont typeface="Arial" panose="020B0604020202020204" pitchFamily="34" charset="0"/>
              <a:buChar char="•"/>
              <a:defRPr sz="1000">
                <a:solidFill>
                  <a:srgbClr val="262626"/>
                </a:solidFill>
                <a:latin typeface="Proxima Nova Light" panose="02000506030000020004" pitchFamily="2" charset="0"/>
              </a:defRPr>
            </a:lvl1pPr>
          </a:lstStyle>
          <a:p>
            <a:pPr marL="0" indent="0">
              <a:buNone/>
            </a:pPr>
            <a:r>
              <a:rPr lang="en-US" dirty="0"/>
              <a:t>Up to three  stages  of  cooling/heating/fan  or  fully  modulating: </a:t>
            </a:r>
          </a:p>
          <a:p>
            <a:r>
              <a:rPr lang="en-US" dirty="0"/>
              <a:t>Rooftop Units </a:t>
            </a:r>
          </a:p>
          <a:p>
            <a:r>
              <a:rPr lang="en-US" dirty="0"/>
              <a:t>Unit Heaters</a:t>
            </a:r>
          </a:p>
        </p:txBody>
      </p:sp>
      <p:pic>
        <p:nvPicPr>
          <p:cNvPr id="7" name="Picture 6">
            <a:extLst>
              <a:ext uri="{FF2B5EF4-FFF2-40B4-BE49-F238E27FC236}">
                <a16:creationId xmlns:a16="http://schemas.microsoft.com/office/drawing/2014/main" id="{FEF63886-EDC5-0913-6614-A3E45A96D807}"/>
              </a:ext>
            </a:extLst>
          </p:cNvPr>
          <p:cNvPicPr>
            <a:picLocks noChangeAspect="1"/>
          </p:cNvPicPr>
          <p:nvPr/>
        </p:nvPicPr>
        <p:blipFill rotWithShape="1">
          <a:blip r:embed="rId3">
            <a:extLst>
              <a:ext uri="{28A0092B-C50C-407E-A947-70E740481C1C}">
                <a14:useLocalDpi xmlns:a14="http://schemas.microsoft.com/office/drawing/2010/main" val="0"/>
              </a:ext>
            </a:extLst>
          </a:blip>
          <a:srcRect l="20405" t="-2020" r="43078" b="2020"/>
          <a:stretch/>
        </p:blipFill>
        <p:spPr>
          <a:xfrm>
            <a:off x="5361422" y="181891"/>
            <a:ext cx="1587489" cy="3027291"/>
          </a:xfrm>
          <a:prstGeom prst="rect">
            <a:avLst/>
          </a:prstGeom>
        </p:spPr>
      </p:pic>
      <p:sp>
        <p:nvSpPr>
          <p:cNvPr id="15" name="TextBox 14">
            <a:extLst>
              <a:ext uri="{FF2B5EF4-FFF2-40B4-BE49-F238E27FC236}">
                <a16:creationId xmlns:a16="http://schemas.microsoft.com/office/drawing/2014/main" id="{38EC0E9B-3530-1A03-9723-DF4E6D657144}"/>
              </a:ext>
            </a:extLst>
          </p:cNvPr>
          <p:cNvSpPr txBox="1"/>
          <p:nvPr/>
        </p:nvSpPr>
        <p:spPr>
          <a:xfrm>
            <a:off x="503607" y="525133"/>
            <a:ext cx="2262158" cy="369332"/>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8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dirty="0"/>
              <a:t>75F® HyperStat Split</a:t>
            </a:r>
          </a:p>
        </p:txBody>
      </p:sp>
      <p:cxnSp>
        <p:nvCxnSpPr>
          <p:cNvPr id="24" name="Straight Connector 23">
            <a:extLst>
              <a:ext uri="{FF2B5EF4-FFF2-40B4-BE49-F238E27FC236}">
                <a16:creationId xmlns:a16="http://schemas.microsoft.com/office/drawing/2014/main" id="{441D2940-D940-8DE0-BD64-07095E42C86F}"/>
              </a:ext>
            </a:extLst>
          </p:cNvPr>
          <p:cNvCxnSpPr>
            <a:cxnSpLocks/>
          </p:cNvCxnSpPr>
          <p:nvPr/>
        </p:nvCxnSpPr>
        <p:spPr>
          <a:xfrm>
            <a:off x="479077" y="583351"/>
            <a:ext cx="0" cy="288000"/>
          </a:xfrm>
          <a:prstGeom prst="line">
            <a:avLst/>
          </a:prstGeom>
          <a:ln w="19050">
            <a:solidFill>
              <a:srgbClr val="6FC498"/>
            </a:solidFill>
          </a:ln>
        </p:spPr>
        <p:style>
          <a:lnRef idx="1">
            <a:schemeClr val="accent1"/>
          </a:lnRef>
          <a:fillRef idx="0">
            <a:schemeClr val="accent1"/>
          </a:fillRef>
          <a:effectRef idx="0">
            <a:schemeClr val="accent1"/>
          </a:effectRef>
          <a:fontRef idx="minor">
            <a:schemeClr val="tx1"/>
          </a:fontRef>
        </p:style>
      </p:cxnSp>
      <p:pic>
        <p:nvPicPr>
          <p:cNvPr id="3" name="Picture 2" descr="A white electronic device with a black background&#10;&#10;Description automatically generated">
            <a:extLst>
              <a:ext uri="{FF2B5EF4-FFF2-40B4-BE49-F238E27FC236}">
                <a16:creationId xmlns:a16="http://schemas.microsoft.com/office/drawing/2014/main" id="{DD47EF4C-6071-7F4B-367A-F03FFE610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695" y="1635678"/>
            <a:ext cx="3708971" cy="2086296"/>
          </a:xfrm>
          <a:prstGeom prst="rect">
            <a:avLst/>
          </a:prstGeom>
        </p:spPr>
      </p:pic>
      <p:pic>
        <p:nvPicPr>
          <p:cNvPr id="5" name="Picture 4" descr="A black and orange electronic device&#10;&#10;Description automatically generated">
            <a:extLst>
              <a:ext uri="{FF2B5EF4-FFF2-40B4-BE49-F238E27FC236}">
                <a16:creationId xmlns:a16="http://schemas.microsoft.com/office/drawing/2014/main" id="{6D1785FD-C14B-1B42-1D57-D8E8FFD6D65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7654" r="90185">
                        <a14:foregroundMark x1="7716" y1="39136" x2="7716" y2="39136"/>
                        <a14:foregroundMark x1="86975" y1="33210" x2="86975" y2="33210"/>
                        <a14:foregroundMark x1="84383" y1="32840" x2="84383" y2="32840"/>
                        <a14:foregroundMark x1="83889" y1="32469" x2="61543" y2="45802"/>
                        <a14:foregroundMark x1="53827" y1="31728" x2="74753" y2="52407"/>
                        <a14:foregroundMark x1="74753" y1="52407" x2="74753" y2="52407"/>
                        <a14:foregroundMark x1="53827" y1="55617" x2="82469" y2="57160"/>
                        <a14:foregroundMark x1="74877" y1="60494" x2="83333" y2="60370"/>
                        <a14:foregroundMark x1="83333" y1="60370" x2="84383" y2="60494"/>
                        <a14:foregroundMark x1="82593" y1="66481" x2="82593" y2="66481"/>
                        <a14:foregroundMark x1="90062" y1="32593" x2="90185" y2="38519"/>
                        <a14:foregroundMark x1="53951" y1="23704" x2="54198" y2="28086"/>
                        <a14:foregroundMark x1="58333" y1="32963" x2="72840" y2="34753"/>
                        <a14:foregroundMark x1="53580" y1="41296" x2="53148" y2="47778"/>
                        <a14:foregroundMark x1="54753" y1="47901" x2="54198" y2="56728"/>
                        <a14:foregroundMark x1="53210" y1="34938" x2="55000" y2="39136"/>
                        <a14:foregroundMark x1="50370" y1="29506" x2="50370" y2="29506"/>
                        <a14:foregroundMark x1="77099" y1="63827" x2="83395" y2="63827"/>
                        <a14:foregroundMark x1="64506" y1="35556" x2="75000" y2="36173"/>
                        <a14:foregroundMark x1="81667" y1="35679" x2="82963" y2="43519"/>
                        <a14:foregroundMark x1="57407" y1="38765" x2="56790" y2="45679"/>
                        <a14:foregroundMark x1="56667" y1="46852" x2="64383" y2="50926"/>
                        <a14:foregroundMark x1="64383" y1="50926" x2="69383" y2="50432"/>
                        <a14:foregroundMark x1="59753" y1="51111" x2="69506" y2="51975"/>
                        <a14:foregroundMark x1="73580" y1="61358" x2="73580" y2="61358"/>
                        <a14:foregroundMark x1="72963" y1="61235" x2="73889" y2="62284"/>
                        <a14:foregroundMark x1="88395" y1="54691" x2="83519" y2="55741"/>
                        <a14:foregroundMark x1="84877" y1="35185" x2="87222" y2="39815"/>
                        <a14:foregroundMark x1="51790" y1="53642" x2="52160" y2="57654"/>
                        <a14:foregroundMark x1="51790" y1="47593" x2="51790" y2="47593"/>
                        <a14:foregroundMark x1="52037" y1="47778" x2="52037" y2="47778"/>
                        <a14:foregroundMark x1="51667" y1="33086" x2="51790" y2="34938"/>
                        <a14:foregroundMark x1="80185" y1="61728" x2="77716" y2="62284"/>
                        <a14:foregroundMark x1="50247" y1="41296" x2="50247" y2="41975"/>
                        <a14:foregroundMark x1="52160" y1="40309" x2="50617" y2="40432"/>
                        <a14:foregroundMark x1="51914" y1="46111" x2="51790" y2="47346"/>
                      </a14:backgroundRemoval>
                    </a14:imgEffect>
                  </a14:imgLayer>
                </a14:imgProps>
              </a:ext>
              <a:ext uri="{28A0092B-C50C-407E-A947-70E740481C1C}">
                <a14:useLocalDpi xmlns:a14="http://schemas.microsoft.com/office/drawing/2010/main" val="0"/>
              </a:ext>
            </a:extLst>
          </a:blip>
          <a:stretch>
            <a:fillRect/>
          </a:stretch>
        </p:blipFill>
        <p:spPr>
          <a:xfrm>
            <a:off x="4322624" y="5467934"/>
            <a:ext cx="2456867" cy="2456867"/>
          </a:xfrm>
          <a:prstGeom prst="rect">
            <a:avLst/>
          </a:prstGeom>
        </p:spPr>
      </p:pic>
      <p:sp>
        <p:nvSpPr>
          <p:cNvPr id="4" name="TextBox 3">
            <a:extLst>
              <a:ext uri="{FF2B5EF4-FFF2-40B4-BE49-F238E27FC236}">
                <a16:creationId xmlns:a16="http://schemas.microsoft.com/office/drawing/2014/main" id="{6458AEDD-823E-515C-284F-776402495D53}"/>
              </a:ext>
            </a:extLst>
          </p:cNvPr>
          <p:cNvSpPr txBox="1"/>
          <p:nvPr/>
        </p:nvSpPr>
        <p:spPr>
          <a:xfrm>
            <a:off x="6459732" y="9586562"/>
            <a:ext cx="802128" cy="246221"/>
          </a:xfrm>
          <a:prstGeom prst="rect">
            <a:avLst/>
          </a:prstGeom>
          <a:noFill/>
        </p:spPr>
        <p:txBody>
          <a:bodyPr wrap="square" rtlCol="0">
            <a:spAutoFit/>
          </a:bodyPr>
          <a:lstStyle/>
          <a:p>
            <a:pPr algn="r"/>
            <a:r>
              <a:rPr lang="en-US" sz="1000">
                <a:solidFill>
                  <a:schemeClr val="bg1">
                    <a:lumMod val="50000"/>
                  </a:schemeClr>
                </a:solidFill>
                <a:latin typeface="Proxima Nova Light" panose="02000506030000020004" pitchFamily="2" charset="0"/>
              </a:rPr>
              <a:t>2</a:t>
            </a:r>
          </a:p>
        </p:txBody>
      </p:sp>
      <p:pic>
        <p:nvPicPr>
          <p:cNvPr id="8" name="Picture 7" descr="A logo with a colorful oval&#10;&#10;Description automatically generated with medium confidence">
            <a:extLst>
              <a:ext uri="{FF2B5EF4-FFF2-40B4-BE49-F238E27FC236}">
                <a16:creationId xmlns:a16="http://schemas.microsoft.com/office/drawing/2014/main" id="{D8E6C050-AA4E-BB4E-CF21-4EB14C9839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188" y="9538399"/>
            <a:ext cx="1273628" cy="255950"/>
          </a:xfrm>
          <a:prstGeom prst="rect">
            <a:avLst/>
          </a:prstGeom>
        </p:spPr>
      </p:pic>
      <p:sp>
        <p:nvSpPr>
          <p:cNvPr id="10" name="TextBox 9">
            <a:extLst>
              <a:ext uri="{FF2B5EF4-FFF2-40B4-BE49-F238E27FC236}">
                <a16:creationId xmlns:a16="http://schemas.microsoft.com/office/drawing/2014/main" id="{F2AF4304-4A30-C973-4F4E-8D8FADC1EF25}"/>
              </a:ext>
            </a:extLst>
          </p:cNvPr>
          <p:cNvSpPr txBox="1"/>
          <p:nvPr/>
        </p:nvSpPr>
        <p:spPr>
          <a:xfrm>
            <a:off x="16329" y="9586563"/>
            <a:ext cx="7772399" cy="246221"/>
          </a:xfrm>
          <a:prstGeom prst="rect">
            <a:avLst/>
          </a:prstGeom>
          <a:noFill/>
        </p:spPr>
        <p:txBody>
          <a:bodyPr wrap="square" rtlCol="0">
            <a:spAutoFit/>
          </a:bodyPr>
          <a:lstStyle/>
          <a:p>
            <a:pPr algn="ctr"/>
            <a:r>
              <a:rPr lang="en-US" sz="1000" dirty="0">
                <a:solidFill>
                  <a:schemeClr val="bg1">
                    <a:lumMod val="50000"/>
                  </a:schemeClr>
                </a:solidFill>
                <a:latin typeface="Proxima Nova Light" panose="02000506030000020004" pitchFamily="2" charset="0"/>
              </a:rPr>
              <a:t>724-276-3035    |    Support@Airoverse.com    |    Airoverse.com               </a:t>
            </a:r>
          </a:p>
        </p:txBody>
      </p:sp>
      <p:sp>
        <p:nvSpPr>
          <p:cNvPr id="11" name="TextBox 10">
            <a:extLst>
              <a:ext uri="{FF2B5EF4-FFF2-40B4-BE49-F238E27FC236}">
                <a16:creationId xmlns:a16="http://schemas.microsoft.com/office/drawing/2014/main" id="{71A63C8B-3883-1881-9933-B0F29D450A0F}"/>
              </a:ext>
            </a:extLst>
          </p:cNvPr>
          <p:cNvSpPr txBox="1"/>
          <p:nvPr/>
        </p:nvSpPr>
        <p:spPr>
          <a:xfrm>
            <a:off x="4023360" y="7706661"/>
            <a:ext cx="1280548" cy="292388"/>
          </a:xfrm>
          <a:prstGeom prst="rect">
            <a:avLst/>
          </a:prstGeom>
          <a:noFill/>
        </p:spPr>
        <p:txBody>
          <a:bodyPr wrap="square" rtlCol="0">
            <a:spAutoFit/>
          </a:bodyPr>
          <a:lstStyle/>
          <a:p>
            <a:r>
              <a:rPr lang="en-US" sz="1300" b="1" dirty="0">
                <a:solidFill>
                  <a:srgbClr val="2B3874"/>
                </a:solidFill>
                <a:latin typeface="Proxima Nova Semibold" panose="02000506030000020004" pitchFamily="2" charset="0"/>
              </a:rPr>
              <a:t>INCLUDED</a:t>
            </a:r>
          </a:p>
        </p:txBody>
      </p:sp>
      <p:cxnSp>
        <p:nvCxnSpPr>
          <p:cNvPr id="14" name="Straight Connector 13">
            <a:extLst>
              <a:ext uri="{FF2B5EF4-FFF2-40B4-BE49-F238E27FC236}">
                <a16:creationId xmlns:a16="http://schemas.microsoft.com/office/drawing/2014/main" id="{B7B1ACB1-7444-65A7-1E04-9B2905BE2424}"/>
              </a:ext>
            </a:extLst>
          </p:cNvPr>
          <p:cNvCxnSpPr/>
          <p:nvPr/>
        </p:nvCxnSpPr>
        <p:spPr>
          <a:xfrm>
            <a:off x="4038600" y="7987478"/>
            <a:ext cx="3238500"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2093B8-BC5C-DC8F-B4B1-D82125C16741}"/>
              </a:ext>
            </a:extLst>
          </p:cNvPr>
          <p:cNvCxnSpPr/>
          <p:nvPr/>
        </p:nvCxnSpPr>
        <p:spPr>
          <a:xfrm>
            <a:off x="4023360" y="8254178"/>
            <a:ext cx="3238500"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263D06-199C-1C59-DF97-303B254F5BBD}"/>
              </a:ext>
            </a:extLst>
          </p:cNvPr>
          <p:cNvCxnSpPr/>
          <p:nvPr/>
        </p:nvCxnSpPr>
        <p:spPr>
          <a:xfrm>
            <a:off x="4023360" y="8520878"/>
            <a:ext cx="3238500"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46F406-9C74-F322-5C6A-1354DCFD745A}"/>
              </a:ext>
            </a:extLst>
          </p:cNvPr>
          <p:cNvCxnSpPr/>
          <p:nvPr/>
        </p:nvCxnSpPr>
        <p:spPr>
          <a:xfrm>
            <a:off x="4023360" y="8787578"/>
            <a:ext cx="3238500"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EBF7C48-F8F0-9BBC-214E-A8C80027C1D3}"/>
              </a:ext>
            </a:extLst>
          </p:cNvPr>
          <p:cNvSpPr txBox="1"/>
          <p:nvPr/>
        </p:nvSpPr>
        <p:spPr>
          <a:xfrm>
            <a:off x="4042040" y="8271609"/>
            <a:ext cx="2625336" cy="246221"/>
          </a:xfrm>
          <a:prstGeom prst="rect">
            <a:avLst/>
          </a:prstGeom>
          <a:noFill/>
        </p:spPr>
        <p:txBody>
          <a:bodyPr wrap="square" rtlCol="0">
            <a:spAutoFit/>
          </a:bodyPr>
          <a:lstStyle/>
          <a:p>
            <a:r>
              <a:rPr lang="en-US" sz="1000" dirty="0">
                <a:solidFill>
                  <a:srgbClr val="262626"/>
                </a:solidFill>
                <a:latin typeface="Proxima Nova Light" panose="02000506030000020004" pitchFamily="2" charset="0"/>
              </a:rPr>
              <a:t>(1) Mounting Adapter Plate</a:t>
            </a:r>
          </a:p>
        </p:txBody>
      </p:sp>
      <p:sp>
        <p:nvSpPr>
          <p:cNvPr id="30" name="TextBox 29">
            <a:extLst>
              <a:ext uri="{FF2B5EF4-FFF2-40B4-BE49-F238E27FC236}">
                <a16:creationId xmlns:a16="http://schemas.microsoft.com/office/drawing/2014/main" id="{C04912CB-AE1C-7856-E73E-9B33760EEEDF}"/>
              </a:ext>
            </a:extLst>
          </p:cNvPr>
          <p:cNvSpPr txBox="1"/>
          <p:nvPr/>
        </p:nvSpPr>
        <p:spPr>
          <a:xfrm>
            <a:off x="4043123" y="8537480"/>
            <a:ext cx="1401036" cy="246221"/>
          </a:xfrm>
          <a:prstGeom prst="rect">
            <a:avLst/>
          </a:prstGeom>
          <a:noFill/>
        </p:spPr>
        <p:txBody>
          <a:bodyPr wrap="square" rtlCol="0">
            <a:spAutoFit/>
          </a:bodyPr>
          <a:lstStyle/>
          <a:p>
            <a:r>
              <a:rPr lang="en-US" sz="1000" dirty="0">
                <a:solidFill>
                  <a:srgbClr val="262626"/>
                </a:solidFill>
                <a:latin typeface="Proxima Nova Light" panose="02000506030000020004" pitchFamily="2" charset="0"/>
              </a:rPr>
              <a:t>(2) Mounting Screws</a:t>
            </a:r>
          </a:p>
        </p:txBody>
      </p:sp>
      <p:sp>
        <p:nvSpPr>
          <p:cNvPr id="31" name="TextBox 30">
            <a:extLst>
              <a:ext uri="{FF2B5EF4-FFF2-40B4-BE49-F238E27FC236}">
                <a16:creationId xmlns:a16="http://schemas.microsoft.com/office/drawing/2014/main" id="{3A1E9A54-EED7-FAC3-E702-7FCEB13666D8}"/>
              </a:ext>
            </a:extLst>
          </p:cNvPr>
          <p:cNvSpPr txBox="1"/>
          <p:nvPr/>
        </p:nvSpPr>
        <p:spPr>
          <a:xfrm>
            <a:off x="4042040" y="8016258"/>
            <a:ext cx="2625336" cy="246221"/>
          </a:xfrm>
          <a:prstGeom prst="rect">
            <a:avLst/>
          </a:prstGeom>
          <a:noFill/>
        </p:spPr>
        <p:txBody>
          <a:bodyPr wrap="square" rtlCol="0">
            <a:spAutoFit/>
          </a:bodyPr>
          <a:lstStyle/>
          <a:p>
            <a:r>
              <a:rPr lang="en-US" sz="1000" dirty="0">
                <a:solidFill>
                  <a:srgbClr val="262626"/>
                </a:solidFill>
                <a:latin typeface="Proxima Nova Light" panose="02000506030000020004" pitchFamily="2" charset="0"/>
              </a:rPr>
              <a:t>(1) Each of </a:t>
            </a:r>
            <a:r>
              <a:rPr lang="en-US" sz="1000" dirty="0" err="1">
                <a:solidFill>
                  <a:srgbClr val="262626"/>
                </a:solidFill>
                <a:latin typeface="Proxima Nova Light" panose="02000506030000020004" pitchFamily="2" charset="0"/>
              </a:rPr>
              <a:t>HyperLite</a:t>
            </a:r>
            <a:r>
              <a:rPr lang="en-US" sz="1000" dirty="0">
                <a:solidFill>
                  <a:srgbClr val="262626"/>
                </a:solidFill>
                <a:latin typeface="Proxima Nova Light" panose="02000506030000020004" pitchFamily="2" charset="0"/>
              </a:rPr>
              <a:t> and Connect Module</a:t>
            </a:r>
          </a:p>
        </p:txBody>
      </p:sp>
    </p:spTree>
    <p:extLst>
      <p:ext uri="{BB962C8B-B14F-4D97-AF65-F5344CB8AC3E}">
        <p14:creationId xmlns:p14="http://schemas.microsoft.com/office/powerpoint/2010/main" val="413904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11">
            <a:extLst>
              <a:ext uri="{FF2B5EF4-FFF2-40B4-BE49-F238E27FC236}">
                <a16:creationId xmlns:a16="http://schemas.microsoft.com/office/drawing/2014/main" id="{5A287C45-3967-A8D1-FA8A-225FF3FD16C6}"/>
              </a:ext>
            </a:extLst>
          </p:cNvPr>
          <p:cNvGrpSpPr/>
          <p:nvPr/>
        </p:nvGrpSpPr>
        <p:grpSpPr>
          <a:xfrm>
            <a:off x="4145216" y="494791"/>
            <a:ext cx="3117215" cy="2170430"/>
            <a:chOff x="4145216" y="494791"/>
            <a:chExt cx="3117215" cy="2170430"/>
          </a:xfrm>
        </p:grpSpPr>
        <p:pic>
          <p:nvPicPr>
            <p:cNvPr id="23" name="object 12">
              <a:extLst>
                <a:ext uri="{FF2B5EF4-FFF2-40B4-BE49-F238E27FC236}">
                  <a16:creationId xmlns:a16="http://schemas.microsoft.com/office/drawing/2014/main" id="{296317AC-F824-7AD8-7E4E-0AEBAFDA67E4}"/>
                </a:ext>
              </a:extLst>
            </p:cNvPr>
            <p:cNvPicPr/>
            <p:nvPr/>
          </p:nvPicPr>
          <p:blipFill>
            <a:blip r:embed="rId3" cstate="print"/>
            <a:stretch>
              <a:fillRect/>
            </a:stretch>
          </p:blipFill>
          <p:spPr>
            <a:xfrm>
              <a:off x="4145216" y="598264"/>
              <a:ext cx="3116809" cy="2066879"/>
            </a:xfrm>
            <a:prstGeom prst="rect">
              <a:avLst/>
            </a:prstGeom>
          </p:spPr>
        </p:pic>
        <p:sp>
          <p:nvSpPr>
            <p:cNvPr id="24" name="object 13">
              <a:extLst>
                <a:ext uri="{FF2B5EF4-FFF2-40B4-BE49-F238E27FC236}">
                  <a16:creationId xmlns:a16="http://schemas.microsoft.com/office/drawing/2014/main" id="{186981F0-E5D7-49EF-E32D-E7C2D6D9D308}"/>
                </a:ext>
              </a:extLst>
            </p:cNvPr>
            <p:cNvSpPr/>
            <p:nvPr/>
          </p:nvSpPr>
          <p:spPr>
            <a:xfrm>
              <a:off x="5603747" y="494791"/>
              <a:ext cx="819785" cy="139065"/>
            </a:xfrm>
            <a:custGeom>
              <a:avLst/>
              <a:gdLst/>
              <a:ahLst/>
              <a:cxnLst/>
              <a:rect l="l" t="t" r="r" b="b"/>
              <a:pathLst>
                <a:path w="819785" h="139065">
                  <a:moveTo>
                    <a:pt x="819302" y="0"/>
                  </a:moveTo>
                  <a:lnTo>
                    <a:pt x="0" y="0"/>
                  </a:lnTo>
                  <a:lnTo>
                    <a:pt x="0" y="138988"/>
                  </a:lnTo>
                  <a:lnTo>
                    <a:pt x="819302" y="138988"/>
                  </a:lnTo>
                  <a:lnTo>
                    <a:pt x="819302" y="0"/>
                  </a:lnTo>
                  <a:close/>
                </a:path>
              </a:pathLst>
            </a:custGeom>
            <a:solidFill>
              <a:srgbClr val="FFFFFF"/>
            </a:solidFill>
          </p:spPr>
          <p:txBody>
            <a:bodyPr wrap="square" lIns="0" tIns="0" rIns="0" bIns="0" rtlCol="0"/>
            <a:lstStyle/>
            <a:p>
              <a:endParaRPr>
                <a:latin typeface="Proxima Nova Light" panose="02000506030000020004" pitchFamily="2" charset="0"/>
              </a:endParaRPr>
            </a:p>
          </p:txBody>
        </p:sp>
      </p:grpSp>
      <p:sp>
        <p:nvSpPr>
          <p:cNvPr id="25" name="object 14">
            <a:extLst>
              <a:ext uri="{FF2B5EF4-FFF2-40B4-BE49-F238E27FC236}">
                <a16:creationId xmlns:a16="http://schemas.microsoft.com/office/drawing/2014/main" id="{7161F64D-3A01-1D2B-2A9E-F0DE66DE077A}"/>
              </a:ext>
            </a:extLst>
          </p:cNvPr>
          <p:cNvSpPr txBox="1"/>
          <p:nvPr/>
        </p:nvSpPr>
        <p:spPr>
          <a:xfrm>
            <a:off x="5695392" y="456309"/>
            <a:ext cx="538719" cy="182101"/>
          </a:xfrm>
          <a:prstGeom prst="rect">
            <a:avLst/>
          </a:prstGeom>
        </p:spPr>
        <p:txBody>
          <a:bodyPr vert="horz" wrap="square" lIns="0" tIns="12700" rIns="0" bIns="0" rtlCol="0">
            <a:spAutoFit/>
          </a:bodyPr>
          <a:lstStyle/>
          <a:p>
            <a:pPr marL="12700">
              <a:lnSpc>
                <a:spcPct val="100000"/>
              </a:lnSpc>
              <a:spcBef>
                <a:spcPts val="100"/>
              </a:spcBef>
            </a:pPr>
            <a:r>
              <a:rPr sz="1100" dirty="0">
                <a:latin typeface="Proxima Nova Light" panose="02000506030000020004" pitchFamily="2" charset="0"/>
                <a:cs typeface="Calibri Light"/>
              </a:rPr>
              <a:t>165mm</a:t>
            </a:r>
          </a:p>
        </p:txBody>
      </p:sp>
      <p:sp>
        <p:nvSpPr>
          <p:cNvPr id="26" name="object 15">
            <a:extLst>
              <a:ext uri="{FF2B5EF4-FFF2-40B4-BE49-F238E27FC236}">
                <a16:creationId xmlns:a16="http://schemas.microsoft.com/office/drawing/2014/main" id="{41A1D33F-75E3-6402-1FA5-6F786D68AA81}"/>
              </a:ext>
            </a:extLst>
          </p:cNvPr>
          <p:cNvSpPr txBox="1"/>
          <p:nvPr/>
        </p:nvSpPr>
        <p:spPr>
          <a:xfrm>
            <a:off x="4018115" y="1383708"/>
            <a:ext cx="307777" cy="577769"/>
          </a:xfrm>
          <a:prstGeom prst="rect">
            <a:avLst/>
          </a:prstGeom>
        </p:spPr>
        <p:txBody>
          <a:bodyPr vert="vert270" wrap="square" lIns="0" tIns="0" rIns="0" bIns="0" rtlCol="0">
            <a:spAutoFit/>
          </a:bodyPr>
          <a:lstStyle/>
          <a:p>
            <a:pPr marL="12700">
              <a:lnSpc>
                <a:spcPts val="1095"/>
              </a:lnSpc>
            </a:pPr>
            <a:r>
              <a:rPr sz="1100" dirty="0">
                <a:solidFill>
                  <a:srgbClr val="262626"/>
                </a:solidFill>
                <a:latin typeface="Proxima Nova Light" panose="02000506030000020004" pitchFamily="2" charset="0"/>
                <a:cs typeface="Calibri Light"/>
              </a:rPr>
              <a:t>115mm</a:t>
            </a:r>
          </a:p>
          <a:p>
            <a:pPr marL="21590">
              <a:lnSpc>
                <a:spcPts val="1270"/>
              </a:lnSpc>
            </a:pPr>
            <a:r>
              <a:rPr sz="1100" dirty="0">
                <a:solidFill>
                  <a:srgbClr val="262626"/>
                </a:solidFill>
                <a:latin typeface="Proxima Nova Light" panose="02000506030000020004" pitchFamily="2" charset="0"/>
                <a:cs typeface="Calibri Light"/>
              </a:rPr>
              <a:t>113mm</a:t>
            </a:r>
          </a:p>
        </p:txBody>
      </p:sp>
      <p:grpSp>
        <p:nvGrpSpPr>
          <p:cNvPr id="8" name="Group 7">
            <a:extLst>
              <a:ext uri="{FF2B5EF4-FFF2-40B4-BE49-F238E27FC236}">
                <a16:creationId xmlns:a16="http://schemas.microsoft.com/office/drawing/2014/main" id="{9612DB98-3947-F3EF-0B20-03DB5007B7B9}"/>
              </a:ext>
            </a:extLst>
          </p:cNvPr>
          <p:cNvGrpSpPr/>
          <p:nvPr/>
        </p:nvGrpSpPr>
        <p:grpSpPr>
          <a:xfrm>
            <a:off x="3899041" y="6867728"/>
            <a:ext cx="3422270" cy="2387998"/>
            <a:chOff x="3811422" y="6492409"/>
            <a:chExt cx="3422270" cy="2387998"/>
          </a:xfrm>
        </p:grpSpPr>
        <p:sp>
          <p:nvSpPr>
            <p:cNvPr id="35" name="object 20">
              <a:extLst>
                <a:ext uri="{FF2B5EF4-FFF2-40B4-BE49-F238E27FC236}">
                  <a16:creationId xmlns:a16="http://schemas.microsoft.com/office/drawing/2014/main" id="{0B3AC0DF-4176-672C-FA04-B88D95905B11}"/>
                </a:ext>
              </a:extLst>
            </p:cNvPr>
            <p:cNvSpPr txBox="1"/>
            <p:nvPr/>
          </p:nvSpPr>
          <p:spPr>
            <a:xfrm>
              <a:off x="4745228" y="7475161"/>
              <a:ext cx="141064" cy="636566"/>
            </a:xfrm>
            <a:prstGeom prst="rect">
              <a:avLst/>
            </a:prstGeom>
          </p:spPr>
          <p:txBody>
            <a:bodyPr vert="vert270" wrap="square" lIns="0" tIns="0" rIns="0" bIns="0" rtlCol="0">
              <a:spAutoFit/>
            </a:bodyPr>
            <a:lstStyle/>
            <a:p>
              <a:pPr marL="12700">
                <a:lnSpc>
                  <a:spcPts val="1145"/>
                </a:lnSpc>
              </a:pPr>
              <a:r>
                <a:rPr sz="1100" b="1" dirty="0">
                  <a:solidFill>
                    <a:srgbClr val="262626"/>
                  </a:solidFill>
                  <a:latin typeface="Proxima Nova Light" panose="02000506030000020004" pitchFamily="2" charset="0"/>
                  <a:cs typeface="Calibri Light"/>
                </a:rPr>
                <a:t>112mm</a:t>
              </a:r>
            </a:p>
          </p:txBody>
        </p:sp>
        <p:sp>
          <p:nvSpPr>
            <p:cNvPr id="36" name="object 21">
              <a:extLst>
                <a:ext uri="{FF2B5EF4-FFF2-40B4-BE49-F238E27FC236}">
                  <a16:creationId xmlns:a16="http://schemas.microsoft.com/office/drawing/2014/main" id="{7E56793D-7A18-034F-E1DB-1CD6950939A4}"/>
                </a:ext>
              </a:extLst>
            </p:cNvPr>
            <p:cNvSpPr txBox="1"/>
            <p:nvPr/>
          </p:nvSpPr>
          <p:spPr>
            <a:xfrm>
              <a:off x="3811422" y="7417719"/>
              <a:ext cx="141064" cy="583941"/>
            </a:xfrm>
            <a:prstGeom prst="rect">
              <a:avLst/>
            </a:prstGeom>
          </p:spPr>
          <p:txBody>
            <a:bodyPr vert="vert270" wrap="square" lIns="0" tIns="0" rIns="0" bIns="0" rtlCol="0">
              <a:spAutoFit/>
            </a:bodyPr>
            <a:lstStyle/>
            <a:p>
              <a:pPr marL="12700">
                <a:lnSpc>
                  <a:spcPts val="1145"/>
                </a:lnSpc>
              </a:pPr>
              <a:r>
                <a:rPr sz="1100" b="1" dirty="0">
                  <a:solidFill>
                    <a:srgbClr val="262626"/>
                  </a:solidFill>
                  <a:latin typeface="Proxima Nova Light" panose="02000506030000020004" pitchFamily="2" charset="0"/>
                  <a:cs typeface="Calibri Light"/>
                </a:rPr>
                <a:t>113mm</a:t>
              </a:r>
            </a:p>
          </p:txBody>
        </p:sp>
        <p:grpSp>
          <p:nvGrpSpPr>
            <p:cNvPr id="7" name="Group 6">
              <a:extLst>
                <a:ext uri="{FF2B5EF4-FFF2-40B4-BE49-F238E27FC236}">
                  <a16:creationId xmlns:a16="http://schemas.microsoft.com/office/drawing/2014/main" id="{04B1FB97-1786-BD68-1221-46950D47FB9B}"/>
                </a:ext>
              </a:extLst>
            </p:cNvPr>
            <p:cNvGrpSpPr/>
            <p:nvPr/>
          </p:nvGrpSpPr>
          <p:grpSpPr>
            <a:xfrm>
              <a:off x="3923794" y="6492409"/>
              <a:ext cx="3309898" cy="2387998"/>
              <a:chOff x="3923794" y="6492409"/>
              <a:chExt cx="3309898" cy="2387998"/>
            </a:xfrm>
          </p:grpSpPr>
          <p:pic>
            <p:nvPicPr>
              <p:cNvPr id="18" name="object 10">
                <a:extLst>
                  <a:ext uri="{FF2B5EF4-FFF2-40B4-BE49-F238E27FC236}">
                    <a16:creationId xmlns:a16="http://schemas.microsoft.com/office/drawing/2014/main" id="{CB520015-ECA3-5438-4A31-C1BA154DB68D}"/>
                  </a:ext>
                </a:extLst>
              </p:cNvPr>
              <p:cNvPicPr/>
              <p:nvPr/>
            </p:nvPicPr>
            <p:blipFill>
              <a:blip r:embed="rId4" cstate="print"/>
              <a:stretch>
                <a:fillRect/>
              </a:stretch>
            </p:blipFill>
            <p:spPr>
              <a:xfrm>
                <a:off x="4859315" y="6891694"/>
                <a:ext cx="2374377" cy="1667730"/>
              </a:xfrm>
              <a:prstGeom prst="rect">
                <a:avLst/>
              </a:prstGeom>
            </p:spPr>
          </p:pic>
          <p:grpSp>
            <p:nvGrpSpPr>
              <p:cNvPr id="27" name="object 16">
                <a:extLst>
                  <a:ext uri="{FF2B5EF4-FFF2-40B4-BE49-F238E27FC236}">
                    <a16:creationId xmlns:a16="http://schemas.microsoft.com/office/drawing/2014/main" id="{60FF6BAF-37E2-3A8D-2DEB-DAED2108CC80}"/>
                  </a:ext>
                </a:extLst>
              </p:cNvPr>
              <p:cNvGrpSpPr/>
              <p:nvPr/>
            </p:nvGrpSpPr>
            <p:grpSpPr>
              <a:xfrm>
                <a:off x="3923794" y="6704897"/>
                <a:ext cx="725170" cy="2175510"/>
                <a:chOff x="3923794" y="6695371"/>
                <a:chExt cx="725170" cy="2175510"/>
              </a:xfrm>
            </p:grpSpPr>
            <p:pic>
              <p:nvPicPr>
                <p:cNvPr id="31" name="object 17">
                  <a:extLst>
                    <a:ext uri="{FF2B5EF4-FFF2-40B4-BE49-F238E27FC236}">
                      <a16:creationId xmlns:a16="http://schemas.microsoft.com/office/drawing/2014/main" id="{7FE9423E-449E-A81A-6429-C24B03DE08AF}"/>
                    </a:ext>
                  </a:extLst>
                </p:cNvPr>
                <p:cNvPicPr/>
                <p:nvPr/>
              </p:nvPicPr>
              <p:blipFill>
                <a:blip r:embed="rId5" cstate="print"/>
                <a:stretch>
                  <a:fillRect/>
                </a:stretch>
              </p:blipFill>
              <p:spPr>
                <a:xfrm>
                  <a:off x="3923794" y="6695371"/>
                  <a:ext cx="720025" cy="2146468"/>
                </a:xfrm>
                <a:prstGeom prst="rect">
                  <a:avLst/>
                </a:prstGeom>
              </p:spPr>
            </p:pic>
            <p:sp>
              <p:nvSpPr>
                <p:cNvPr id="32" name="object 18">
                  <a:extLst>
                    <a:ext uri="{FF2B5EF4-FFF2-40B4-BE49-F238E27FC236}">
                      <a16:creationId xmlns:a16="http://schemas.microsoft.com/office/drawing/2014/main" id="{487CDB11-9585-3FB5-A978-898794D28E3B}"/>
                    </a:ext>
                  </a:extLst>
                </p:cNvPr>
                <p:cNvSpPr/>
                <p:nvPr/>
              </p:nvSpPr>
              <p:spPr>
                <a:xfrm>
                  <a:off x="4011282" y="6757199"/>
                  <a:ext cx="637540" cy="2113915"/>
                </a:xfrm>
                <a:custGeom>
                  <a:avLst/>
                  <a:gdLst/>
                  <a:ahLst/>
                  <a:cxnLst/>
                  <a:rect l="l" t="t" r="r" b="b"/>
                  <a:pathLst>
                    <a:path w="637539" h="2113915">
                      <a:moveTo>
                        <a:pt x="179730" y="1717840"/>
                      </a:moveTo>
                      <a:lnTo>
                        <a:pt x="131038" y="1717840"/>
                      </a:lnTo>
                      <a:lnTo>
                        <a:pt x="125247" y="1634896"/>
                      </a:lnTo>
                      <a:lnTo>
                        <a:pt x="120980" y="1635201"/>
                      </a:lnTo>
                      <a:lnTo>
                        <a:pt x="120980" y="1523415"/>
                      </a:lnTo>
                      <a:lnTo>
                        <a:pt x="178219" y="1523415"/>
                      </a:lnTo>
                      <a:lnTo>
                        <a:pt x="178219" y="1506994"/>
                      </a:lnTo>
                      <a:lnTo>
                        <a:pt x="120980" y="1506994"/>
                      </a:lnTo>
                      <a:lnTo>
                        <a:pt x="120980" y="1477619"/>
                      </a:lnTo>
                      <a:lnTo>
                        <a:pt x="0" y="1477619"/>
                      </a:lnTo>
                      <a:lnTo>
                        <a:pt x="0" y="1732534"/>
                      </a:lnTo>
                      <a:lnTo>
                        <a:pt x="51841" y="1732534"/>
                      </a:lnTo>
                      <a:lnTo>
                        <a:pt x="51841" y="1734261"/>
                      </a:lnTo>
                      <a:lnTo>
                        <a:pt x="115735" y="1734261"/>
                      </a:lnTo>
                      <a:lnTo>
                        <a:pt x="117792" y="1763623"/>
                      </a:lnTo>
                      <a:lnTo>
                        <a:pt x="134162" y="1762467"/>
                      </a:lnTo>
                      <a:lnTo>
                        <a:pt x="132181" y="1734261"/>
                      </a:lnTo>
                      <a:lnTo>
                        <a:pt x="179730" y="1734261"/>
                      </a:lnTo>
                      <a:lnTo>
                        <a:pt x="179730" y="1717840"/>
                      </a:lnTo>
                      <a:close/>
                    </a:path>
                    <a:path w="637539" h="2113915">
                      <a:moveTo>
                        <a:pt x="627341" y="0"/>
                      </a:moveTo>
                      <a:lnTo>
                        <a:pt x="211709" y="0"/>
                      </a:lnTo>
                      <a:lnTo>
                        <a:pt x="211709" y="178003"/>
                      </a:lnTo>
                      <a:lnTo>
                        <a:pt x="627341" y="178003"/>
                      </a:lnTo>
                      <a:lnTo>
                        <a:pt x="627341" y="0"/>
                      </a:lnTo>
                      <a:close/>
                    </a:path>
                    <a:path w="637539" h="2113915">
                      <a:moveTo>
                        <a:pt x="637260" y="1914004"/>
                      </a:moveTo>
                      <a:lnTo>
                        <a:pt x="51841" y="1914004"/>
                      </a:lnTo>
                      <a:lnTo>
                        <a:pt x="51841" y="2113610"/>
                      </a:lnTo>
                      <a:lnTo>
                        <a:pt x="637260" y="2113610"/>
                      </a:lnTo>
                      <a:lnTo>
                        <a:pt x="637260" y="1914004"/>
                      </a:lnTo>
                      <a:close/>
                    </a:path>
                  </a:pathLst>
                </a:custGeom>
                <a:solidFill>
                  <a:srgbClr val="FFFFFF"/>
                </a:solidFill>
              </p:spPr>
              <p:txBody>
                <a:bodyPr wrap="square" lIns="0" tIns="0" rIns="0" bIns="0" rtlCol="0"/>
                <a:lstStyle/>
                <a:p>
                  <a:endParaRPr>
                    <a:solidFill>
                      <a:srgbClr val="262626"/>
                    </a:solidFill>
                    <a:latin typeface="Proxima Nova Light" panose="02000506030000020004" pitchFamily="2" charset="0"/>
                  </a:endParaRPr>
                </a:p>
              </p:txBody>
            </p:sp>
          </p:grpSp>
          <p:sp>
            <p:nvSpPr>
              <p:cNvPr id="34" name="object 19">
                <a:extLst>
                  <a:ext uri="{FF2B5EF4-FFF2-40B4-BE49-F238E27FC236}">
                    <a16:creationId xmlns:a16="http://schemas.microsoft.com/office/drawing/2014/main" id="{4FA47832-7A0B-7FAC-5D43-AB41C57B9934}"/>
                  </a:ext>
                </a:extLst>
              </p:cNvPr>
              <p:cNvSpPr txBox="1"/>
              <p:nvPr/>
            </p:nvSpPr>
            <p:spPr>
              <a:xfrm>
                <a:off x="5969012" y="6736207"/>
                <a:ext cx="563244"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62626"/>
                    </a:solidFill>
                    <a:latin typeface="Proxima Nova Light" panose="02000506030000020004" pitchFamily="2" charset="0"/>
                    <a:cs typeface="Calibri Light"/>
                  </a:rPr>
                  <a:t>155mm</a:t>
                </a:r>
              </a:p>
            </p:txBody>
          </p:sp>
          <p:sp>
            <p:nvSpPr>
              <p:cNvPr id="38" name="object 23">
                <a:extLst>
                  <a:ext uri="{FF2B5EF4-FFF2-40B4-BE49-F238E27FC236}">
                    <a16:creationId xmlns:a16="http://schemas.microsoft.com/office/drawing/2014/main" id="{4F622E0C-B293-7B60-09A8-2732EE612AE5}"/>
                  </a:ext>
                </a:extLst>
              </p:cNvPr>
              <p:cNvSpPr txBox="1"/>
              <p:nvPr/>
            </p:nvSpPr>
            <p:spPr>
              <a:xfrm>
                <a:off x="4111238" y="6492409"/>
                <a:ext cx="701628" cy="261610"/>
              </a:xfrm>
              <a:prstGeom prst="rect">
                <a:avLst/>
              </a:prstGeom>
              <a:ln>
                <a:noFill/>
                <a:headEnd type="triangle"/>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defPPr>
                  <a:defRPr lang="en-US"/>
                </a:defPPr>
                <a:lvl1pPr>
                  <a:defRPr sz="1200">
                    <a:solidFill>
                      <a:srgbClr val="5B9BD5"/>
                    </a:solidFill>
                  </a:defRPr>
                </a:lvl1pPr>
              </a:lstStyle>
              <a:p>
                <a:r>
                  <a:rPr sz="1100" b="1" dirty="0">
                    <a:solidFill>
                      <a:srgbClr val="262626"/>
                    </a:solidFill>
                    <a:latin typeface="Proxima Nova Light" panose="02000506030000020004" pitchFamily="2" charset="0"/>
                  </a:rPr>
                  <a:t>29mm</a:t>
                </a:r>
              </a:p>
            </p:txBody>
          </p:sp>
        </p:grpSp>
      </p:grpSp>
      <p:sp>
        <p:nvSpPr>
          <p:cNvPr id="4" name="TextBox 3">
            <a:extLst>
              <a:ext uri="{FF2B5EF4-FFF2-40B4-BE49-F238E27FC236}">
                <a16:creationId xmlns:a16="http://schemas.microsoft.com/office/drawing/2014/main" id="{BA0B527B-D7AC-AD1E-4873-6EA58212BF57}"/>
              </a:ext>
            </a:extLst>
          </p:cNvPr>
          <p:cNvSpPr txBox="1"/>
          <p:nvPr/>
        </p:nvSpPr>
        <p:spPr>
          <a:xfrm>
            <a:off x="503607" y="433693"/>
            <a:ext cx="1712328" cy="369332"/>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8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dirty="0"/>
              <a:t>75F® </a:t>
            </a:r>
            <a:r>
              <a:rPr lang="en-US" dirty="0" err="1"/>
              <a:t>HyperLite</a:t>
            </a:r>
            <a:endParaRPr lang="en-US" dirty="0"/>
          </a:p>
        </p:txBody>
      </p:sp>
      <p:sp>
        <p:nvSpPr>
          <p:cNvPr id="10" name="TextBox 9">
            <a:extLst>
              <a:ext uri="{FF2B5EF4-FFF2-40B4-BE49-F238E27FC236}">
                <a16:creationId xmlns:a16="http://schemas.microsoft.com/office/drawing/2014/main" id="{C051454A-34B0-3414-169E-456DCBAED977}"/>
              </a:ext>
            </a:extLst>
          </p:cNvPr>
          <p:cNvSpPr txBox="1"/>
          <p:nvPr/>
        </p:nvSpPr>
        <p:spPr>
          <a:xfrm>
            <a:off x="421278" y="1045889"/>
            <a:ext cx="1340843"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a:t>MECHANICAL</a:t>
            </a:r>
          </a:p>
        </p:txBody>
      </p:sp>
      <p:sp>
        <p:nvSpPr>
          <p:cNvPr id="15" name="TextBox 14">
            <a:extLst>
              <a:ext uri="{FF2B5EF4-FFF2-40B4-BE49-F238E27FC236}">
                <a16:creationId xmlns:a16="http://schemas.microsoft.com/office/drawing/2014/main" id="{6EB0BA48-2488-4302-8493-1AB33D0D1C00}"/>
              </a:ext>
            </a:extLst>
          </p:cNvPr>
          <p:cNvSpPr txBox="1"/>
          <p:nvPr/>
        </p:nvSpPr>
        <p:spPr>
          <a:xfrm>
            <a:off x="417444" y="2902928"/>
            <a:ext cx="3179349"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a:t>SENSORS</a:t>
            </a:r>
          </a:p>
        </p:txBody>
      </p:sp>
      <p:sp>
        <p:nvSpPr>
          <p:cNvPr id="16" name="TextBox 15">
            <a:extLst>
              <a:ext uri="{FF2B5EF4-FFF2-40B4-BE49-F238E27FC236}">
                <a16:creationId xmlns:a16="http://schemas.microsoft.com/office/drawing/2014/main" id="{96BE6C23-7612-2005-AC4C-253C8803060A}"/>
              </a:ext>
            </a:extLst>
          </p:cNvPr>
          <p:cNvSpPr txBox="1"/>
          <p:nvPr/>
        </p:nvSpPr>
        <p:spPr>
          <a:xfrm>
            <a:off x="3980955" y="2919363"/>
            <a:ext cx="1282809"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a:t>ELECTRICAL</a:t>
            </a:r>
          </a:p>
        </p:txBody>
      </p:sp>
      <p:sp>
        <p:nvSpPr>
          <p:cNvPr id="19" name="TextBox 18">
            <a:extLst>
              <a:ext uri="{FF2B5EF4-FFF2-40B4-BE49-F238E27FC236}">
                <a16:creationId xmlns:a16="http://schemas.microsoft.com/office/drawing/2014/main" id="{7A11F226-E755-516C-037C-A4FD209681E4}"/>
              </a:ext>
            </a:extLst>
          </p:cNvPr>
          <p:cNvSpPr txBox="1"/>
          <p:nvPr/>
        </p:nvSpPr>
        <p:spPr>
          <a:xfrm>
            <a:off x="3980955" y="4175030"/>
            <a:ext cx="2084565"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a:t>COMMUNICATIONS</a:t>
            </a:r>
          </a:p>
        </p:txBody>
      </p:sp>
      <p:cxnSp>
        <p:nvCxnSpPr>
          <p:cNvPr id="20" name="Straight Connector 19">
            <a:extLst>
              <a:ext uri="{FF2B5EF4-FFF2-40B4-BE49-F238E27FC236}">
                <a16:creationId xmlns:a16="http://schemas.microsoft.com/office/drawing/2014/main" id="{18BEC6B3-F5FD-E141-A0CB-89027EC400F5}"/>
              </a:ext>
            </a:extLst>
          </p:cNvPr>
          <p:cNvCxnSpPr/>
          <p:nvPr/>
        </p:nvCxnSpPr>
        <p:spPr>
          <a:xfrm>
            <a:off x="465151" y="1333500"/>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38BCE5-9EAA-418D-8D18-9EC79AB7D78F}"/>
              </a:ext>
            </a:extLst>
          </p:cNvPr>
          <p:cNvCxnSpPr/>
          <p:nvPr/>
        </p:nvCxnSpPr>
        <p:spPr>
          <a:xfrm>
            <a:off x="457200" y="1854200"/>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2FD62-5D04-EFC4-5ABC-BCAC98742F78}"/>
              </a:ext>
            </a:extLst>
          </p:cNvPr>
          <p:cNvCxnSpPr/>
          <p:nvPr/>
        </p:nvCxnSpPr>
        <p:spPr>
          <a:xfrm>
            <a:off x="457200" y="2100580"/>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7CDDE8A-8B7C-B323-ED2D-78D1121E640A}"/>
              </a:ext>
            </a:extLst>
          </p:cNvPr>
          <p:cNvCxnSpPr/>
          <p:nvPr/>
        </p:nvCxnSpPr>
        <p:spPr>
          <a:xfrm>
            <a:off x="465151" y="2367280"/>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FF4D00A-FA7A-86DE-B1AC-CE704BEDD541}"/>
              </a:ext>
            </a:extLst>
          </p:cNvPr>
          <p:cNvCxnSpPr/>
          <p:nvPr/>
        </p:nvCxnSpPr>
        <p:spPr>
          <a:xfrm>
            <a:off x="457200" y="2633980"/>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2B1CBD9-B2EE-0347-876D-D86679C443B1}"/>
              </a:ext>
            </a:extLst>
          </p:cNvPr>
          <p:cNvCxnSpPr/>
          <p:nvPr/>
        </p:nvCxnSpPr>
        <p:spPr>
          <a:xfrm>
            <a:off x="467027" y="3193661"/>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15CC30E-2082-E477-1E98-13C35C2D3CE9}"/>
              </a:ext>
            </a:extLst>
          </p:cNvPr>
          <p:cNvCxnSpPr>
            <a:cxnSpLocks/>
          </p:cNvCxnSpPr>
          <p:nvPr/>
        </p:nvCxnSpPr>
        <p:spPr>
          <a:xfrm>
            <a:off x="465151" y="3830884"/>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2808703-F9C7-704B-0B76-3790F74D50D7}"/>
              </a:ext>
            </a:extLst>
          </p:cNvPr>
          <p:cNvCxnSpPr>
            <a:cxnSpLocks/>
          </p:cNvCxnSpPr>
          <p:nvPr/>
        </p:nvCxnSpPr>
        <p:spPr>
          <a:xfrm>
            <a:off x="465151" y="4587901"/>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24E306-BC91-C58F-3FA7-7ED5543FE7EF}"/>
              </a:ext>
            </a:extLst>
          </p:cNvPr>
          <p:cNvCxnSpPr>
            <a:cxnSpLocks/>
          </p:cNvCxnSpPr>
          <p:nvPr/>
        </p:nvCxnSpPr>
        <p:spPr>
          <a:xfrm>
            <a:off x="465151" y="5469846"/>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F32493E-1E88-2609-F1D3-6B4E382BDB43}"/>
              </a:ext>
            </a:extLst>
          </p:cNvPr>
          <p:cNvCxnSpPr>
            <a:cxnSpLocks/>
          </p:cNvCxnSpPr>
          <p:nvPr/>
        </p:nvCxnSpPr>
        <p:spPr>
          <a:xfrm>
            <a:off x="465151" y="6065057"/>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3731AD-28F1-8A9D-8D75-6EEDD6A6CBC2}"/>
              </a:ext>
            </a:extLst>
          </p:cNvPr>
          <p:cNvCxnSpPr>
            <a:cxnSpLocks/>
          </p:cNvCxnSpPr>
          <p:nvPr/>
        </p:nvCxnSpPr>
        <p:spPr>
          <a:xfrm>
            <a:off x="465151" y="6630627"/>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F79077-898E-0E7F-4358-FC5B8A870FA0}"/>
              </a:ext>
            </a:extLst>
          </p:cNvPr>
          <p:cNvCxnSpPr>
            <a:cxnSpLocks/>
          </p:cNvCxnSpPr>
          <p:nvPr/>
        </p:nvCxnSpPr>
        <p:spPr>
          <a:xfrm>
            <a:off x="465151" y="7212293"/>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B4B934D-39C0-3CB7-C1F6-DC050087ABDC}"/>
              </a:ext>
            </a:extLst>
          </p:cNvPr>
          <p:cNvCxnSpPr/>
          <p:nvPr/>
        </p:nvCxnSpPr>
        <p:spPr>
          <a:xfrm>
            <a:off x="443173" y="8776178"/>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E118D05-DBC9-5E8A-F58F-D384C340C79C}"/>
              </a:ext>
            </a:extLst>
          </p:cNvPr>
          <p:cNvCxnSpPr/>
          <p:nvPr/>
        </p:nvCxnSpPr>
        <p:spPr>
          <a:xfrm>
            <a:off x="4008451" y="3200400"/>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9BA97F-651C-4E7D-1C95-63A7A2F3D978}"/>
              </a:ext>
            </a:extLst>
          </p:cNvPr>
          <p:cNvCxnSpPr/>
          <p:nvPr/>
        </p:nvCxnSpPr>
        <p:spPr>
          <a:xfrm>
            <a:off x="4008451" y="3957210"/>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0816838-A610-3F6E-8275-18ADA6846BCD}"/>
              </a:ext>
            </a:extLst>
          </p:cNvPr>
          <p:cNvCxnSpPr/>
          <p:nvPr/>
        </p:nvCxnSpPr>
        <p:spPr>
          <a:xfrm>
            <a:off x="4008451" y="4481462"/>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17B40C5-11C9-F184-2C48-E3A285CD3F22}"/>
              </a:ext>
            </a:extLst>
          </p:cNvPr>
          <p:cNvCxnSpPr/>
          <p:nvPr/>
        </p:nvCxnSpPr>
        <p:spPr>
          <a:xfrm>
            <a:off x="4008451" y="4889061"/>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103B4FF-E992-AC95-E800-281AD3AFA7ED}"/>
              </a:ext>
            </a:extLst>
          </p:cNvPr>
          <p:cNvCxnSpPr/>
          <p:nvPr/>
        </p:nvCxnSpPr>
        <p:spPr>
          <a:xfrm>
            <a:off x="3980955" y="5689161"/>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81EC4BC-DC86-82EE-19D0-47492731B902}"/>
              </a:ext>
            </a:extLst>
          </p:cNvPr>
          <p:cNvCxnSpPr/>
          <p:nvPr/>
        </p:nvCxnSpPr>
        <p:spPr>
          <a:xfrm>
            <a:off x="4008451" y="6447248"/>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B9A19C2-F2B4-4092-90AF-5C76492060B6}"/>
              </a:ext>
            </a:extLst>
          </p:cNvPr>
          <p:cNvSpPr txBox="1"/>
          <p:nvPr/>
        </p:nvSpPr>
        <p:spPr>
          <a:xfrm>
            <a:off x="417445" y="1409699"/>
            <a:ext cx="922047" cy="261610"/>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Dimensions</a:t>
            </a:r>
          </a:p>
        </p:txBody>
      </p:sp>
      <p:sp>
        <p:nvSpPr>
          <p:cNvPr id="53" name="TextBox 52">
            <a:extLst>
              <a:ext uri="{FF2B5EF4-FFF2-40B4-BE49-F238E27FC236}">
                <a16:creationId xmlns:a16="http://schemas.microsoft.com/office/drawing/2014/main" id="{EB77E922-1D74-C28A-C1D9-CE70AAE82CD7}"/>
              </a:ext>
            </a:extLst>
          </p:cNvPr>
          <p:cNvSpPr txBox="1"/>
          <p:nvPr/>
        </p:nvSpPr>
        <p:spPr>
          <a:xfrm>
            <a:off x="409494" y="1850503"/>
            <a:ext cx="758541"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Mounting</a:t>
            </a:r>
          </a:p>
        </p:txBody>
      </p:sp>
      <p:sp>
        <p:nvSpPr>
          <p:cNvPr id="54" name="TextBox 53">
            <a:extLst>
              <a:ext uri="{FF2B5EF4-FFF2-40B4-BE49-F238E27FC236}">
                <a16:creationId xmlns:a16="http://schemas.microsoft.com/office/drawing/2014/main" id="{E4825146-9FE6-4D2E-B5BD-E2AB750F3FCC}"/>
              </a:ext>
            </a:extLst>
          </p:cNvPr>
          <p:cNvSpPr txBox="1"/>
          <p:nvPr/>
        </p:nvSpPr>
        <p:spPr>
          <a:xfrm>
            <a:off x="409494" y="2115283"/>
            <a:ext cx="606256"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Screen</a:t>
            </a:r>
          </a:p>
        </p:txBody>
      </p:sp>
      <p:sp>
        <p:nvSpPr>
          <p:cNvPr id="55" name="TextBox 54">
            <a:extLst>
              <a:ext uri="{FF2B5EF4-FFF2-40B4-BE49-F238E27FC236}">
                <a16:creationId xmlns:a16="http://schemas.microsoft.com/office/drawing/2014/main" id="{E9260C16-5571-7819-3EAD-B0E42DD631E4}"/>
              </a:ext>
            </a:extLst>
          </p:cNvPr>
          <p:cNvSpPr txBox="1"/>
          <p:nvPr/>
        </p:nvSpPr>
        <p:spPr>
          <a:xfrm>
            <a:off x="409494" y="2394046"/>
            <a:ext cx="1213794"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Operating Range</a:t>
            </a:r>
          </a:p>
        </p:txBody>
      </p:sp>
      <p:sp>
        <p:nvSpPr>
          <p:cNvPr id="56" name="TextBox 55">
            <a:extLst>
              <a:ext uri="{FF2B5EF4-FFF2-40B4-BE49-F238E27FC236}">
                <a16:creationId xmlns:a16="http://schemas.microsoft.com/office/drawing/2014/main" id="{09EADF6E-114D-8A9D-02D3-B94C1E83AF2C}"/>
              </a:ext>
            </a:extLst>
          </p:cNvPr>
          <p:cNvSpPr txBox="1"/>
          <p:nvPr/>
        </p:nvSpPr>
        <p:spPr>
          <a:xfrm>
            <a:off x="422569" y="3256414"/>
            <a:ext cx="963725"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Temperature</a:t>
            </a:r>
          </a:p>
        </p:txBody>
      </p:sp>
      <p:sp>
        <p:nvSpPr>
          <p:cNvPr id="57" name="TextBox 56">
            <a:extLst>
              <a:ext uri="{FF2B5EF4-FFF2-40B4-BE49-F238E27FC236}">
                <a16:creationId xmlns:a16="http://schemas.microsoft.com/office/drawing/2014/main" id="{DE4FC59F-23B3-B533-CD2A-4794672AD9AA}"/>
              </a:ext>
            </a:extLst>
          </p:cNvPr>
          <p:cNvSpPr txBox="1"/>
          <p:nvPr/>
        </p:nvSpPr>
        <p:spPr>
          <a:xfrm>
            <a:off x="421313" y="3906659"/>
            <a:ext cx="724878"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Humidity</a:t>
            </a:r>
          </a:p>
        </p:txBody>
      </p:sp>
      <p:sp>
        <p:nvSpPr>
          <p:cNvPr id="59" name="TextBox 58">
            <a:extLst>
              <a:ext uri="{FF2B5EF4-FFF2-40B4-BE49-F238E27FC236}">
                <a16:creationId xmlns:a16="http://schemas.microsoft.com/office/drawing/2014/main" id="{DE6D9F0E-CC68-642A-26F9-2C04B76AA3B7}"/>
              </a:ext>
            </a:extLst>
          </p:cNvPr>
          <p:cNvSpPr txBox="1"/>
          <p:nvPr/>
        </p:nvSpPr>
        <p:spPr>
          <a:xfrm>
            <a:off x="495300" y="5524015"/>
            <a:ext cx="484428"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Light</a:t>
            </a:r>
          </a:p>
        </p:txBody>
      </p:sp>
      <p:sp>
        <p:nvSpPr>
          <p:cNvPr id="60" name="TextBox 59">
            <a:extLst>
              <a:ext uri="{FF2B5EF4-FFF2-40B4-BE49-F238E27FC236}">
                <a16:creationId xmlns:a16="http://schemas.microsoft.com/office/drawing/2014/main" id="{C085B402-9C68-74DB-2699-8769A6C0063F}"/>
              </a:ext>
            </a:extLst>
          </p:cNvPr>
          <p:cNvSpPr txBox="1"/>
          <p:nvPr/>
        </p:nvSpPr>
        <p:spPr>
          <a:xfrm>
            <a:off x="465151" y="6143553"/>
            <a:ext cx="574196"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Sound</a:t>
            </a:r>
          </a:p>
        </p:txBody>
      </p:sp>
      <p:sp>
        <p:nvSpPr>
          <p:cNvPr id="61" name="TextBox 60">
            <a:extLst>
              <a:ext uri="{FF2B5EF4-FFF2-40B4-BE49-F238E27FC236}">
                <a16:creationId xmlns:a16="http://schemas.microsoft.com/office/drawing/2014/main" id="{6475AFC3-BF08-025D-465D-32E703BC9F3C}"/>
              </a:ext>
            </a:extLst>
          </p:cNvPr>
          <p:cNvSpPr txBox="1"/>
          <p:nvPr/>
        </p:nvSpPr>
        <p:spPr>
          <a:xfrm>
            <a:off x="449926" y="6707268"/>
            <a:ext cx="861133"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Occupancy</a:t>
            </a:r>
          </a:p>
        </p:txBody>
      </p:sp>
      <p:sp>
        <p:nvSpPr>
          <p:cNvPr id="62" name="TextBox 61">
            <a:extLst>
              <a:ext uri="{FF2B5EF4-FFF2-40B4-BE49-F238E27FC236}">
                <a16:creationId xmlns:a16="http://schemas.microsoft.com/office/drawing/2014/main" id="{E9998B66-4AA6-462C-2BC7-54AB18CEC428}"/>
              </a:ext>
            </a:extLst>
          </p:cNvPr>
          <p:cNvSpPr txBox="1"/>
          <p:nvPr/>
        </p:nvSpPr>
        <p:spPr>
          <a:xfrm>
            <a:off x="417751" y="7906842"/>
            <a:ext cx="1005403"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PM2.5, PM10 </a:t>
            </a:r>
          </a:p>
        </p:txBody>
      </p:sp>
      <p:sp>
        <p:nvSpPr>
          <p:cNvPr id="63" name="TextBox 62">
            <a:extLst>
              <a:ext uri="{FF2B5EF4-FFF2-40B4-BE49-F238E27FC236}">
                <a16:creationId xmlns:a16="http://schemas.microsoft.com/office/drawing/2014/main" id="{ADD28629-5141-3B5A-5D39-DE94AFD549D3}"/>
              </a:ext>
            </a:extLst>
          </p:cNvPr>
          <p:cNvSpPr txBox="1"/>
          <p:nvPr/>
        </p:nvSpPr>
        <p:spPr>
          <a:xfrm>
            <a:off x="3977390" y="3248361"/>
            <a:ext cx="566181"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Power</a:t>
            </a:r>
          </a:p>
        </p:txBody>
      </p:sp>
      <p:sp>
        <p:nvSpPr>
          <p:cNvPr id="64" name="TextBox 63">
            <a:extLst>
              <a:ext uri="{FF2B5EF4-FFF2-40B4-BE49-F238E27FC236}">
                <a16:creationId xmlns:a16="http://schemas.microsoft.com/office/drawing/2014/main" id="{4C58C841-7515-3E54-B08A-A73F333B04EF}"/>
              </a:ext>
            </a:extLst>
          </p:cNvPr>
          <p:cNvSpPr txBox="1"/>
          <p:nvPr/>
        </p:nvSpPr>
        <p:spPr>
          <a:xfrm>
            <a:off x="3977390" y="4490795"/>
            <a:ext cx="772969"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Bluetooth</a:t>
            </a:r>
          </a:p>
        </p:txBody>
      </p:sp>
      <p:sp>
        <p:nvSpPr>
          <p:cNvPr id="65" name="TextBox 64">
            <a:extLst>
              <a:ext uri="{FF2B5EF4-FFF2-40B4-BE49-F238E27FC236}">
                <a16:creationId xmlns:a16="http://schemas.microsoft.com/office/drawing/2014/main" id="{0747415C-D5A2-45EE-04BF-210007502EDC}"/>
              </a:ext>
            </a:extLst>
          </p:cNvPr>
          <p:cNvSpPr txBox="1"/>
          <p:nvPr/>
        </p:nvSpPr>
        <p:spPr>
          <a:xfrm>
            <a:off x="3979489" y="4923051"/>
            <a:ext cx="513282"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Mesh</a:t>
            </a:r>
          </a:p>
        </p:txBody>
      </p:sp>
      <p:sp>
        <p:nvSpPr>
          <p:cNvPr id="66" name="TextBox 65">
            <a:extLst>
              <a:ext uri="{FF2B5EF4-FFF2-40B4-BE49-F238E27FC236}">
                <a16:creationId xmlns:a16="http://schemas.microsoft.com/office/drawing/2014/main" id="{363BFE72-E21F-FA01-97FF-65B7EACEE0E0}"/>
              </a:ext>
            </a:extLst>
          </p:cNvPr>
          <p:cNvSpPr txBox="1"/>
          <p:nvPr/>
        </p:nvSpPr>
        <p:spPr>
          <a:xfrm>
            <a:off x="3977640" y="5745482"/>
            <a:ext cx="538930"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Wired</a:t>
            </a:r>
          </a:p>
        </p:txBody>
      </p:sp>
      <p:sp>
        <p:nvSpPr>
          <p:cNvPr id="67" name="TextBox 66">
            <a:extLst>
              <a:ext uri="{FF2B5EF4-FFF2-40B4-BE49-F238E27FC236}">
                <a16:creationId xmlns:a16="http://schemas.microsoft.com/office/drawing/2014/main" id="{801F363B-DFD7-E933-07B1-91169D5483BB}"/>
              </a:ext>
            </a:extLst>
          </p:cNvPr>
          <p:cNvSpPr txBox="1"/>
          <p:nvPr/>
        </p:nvSpPr>
        <p:spPr>
          <a:xfrm>
            <a:off x="1490129" y="1408159"/>
            <a:ext cx="2332462" cy="415498"/>
          </a:xfrm>
          <a:prstGeom prst="rect">
            <a:avLst/>
          </a:prstGeom>
          <a:noFill/>
        </p:spPr>
        <p:txBody>
          <a:bodyPr wrap="square" rtlCol="0">
            <a:spAutoFit/>
          </a:bodyPr>
          <a:lstStyle/>
          <a:p>
            <a:r>
              <a:rPr lang="en-US" sz="1050">
                <a:solidFill>
                  <a:srgbClr val="262626"/>
                </a:solidFill>
                <a:latin typeface="Proxima Nova Light" panose="02000506030000020004" pitchFamily="2" charset="0"/>
              </a:rPr>
              <a:t>6.5” x 4.5” x 1.15” (165mm x 115mm x  29 mm)</a:t>
            </a:r>
          </a:p>
        </p:txBody>
      </p:sp>
      <p:sp>
        <p:nvSpPr>
          <p:cNvPr id="68" name="TextBox 67">
            <a:extLst>
              <a:ext uri="{FF2B5EF4-FFF2-40B4-BE49-F238E27FC236}">
                <a16:creationId xmlns:a16="http://schemas.microsoft.com/office/drawing/2014/main" id="{9F95C35F-8976-AD73-DCF0-14665164DAEA}"/>
              </a:ext>
            </a:extLst>
          </p:cNvPr>
          <p:cNvSpPr txBox="1"/>
          <p:nvPr/>
        </p:nvSpPr>
        <p:spPr>
          <a:xfrm>
            <a:off x="1479530" y="1844594"/>
            <a:ext cx="2106665" cy="253916"/>
          </a:xfrm>
          <a:prstGeom prst="rect">
            <a:avLst/>
          </a:prstGeom>
          <a:noFill/>
        </p:spPr>
        <p:txBody>
          <a:bodyPr wrap="square" rtlCol="0">
            <a:spAutoFit/>
          </a:bodyPr>
          <a:lstStyle/>
          <a:p>
            <a:r>
              <a:rPr lang="en-US" sz="1050">
                <a:solidFill>
                  <a:srgbClr val="262626"/>
                </a:solidFill>
                <a:latin typeface="Proxima Nova Light" panose="02000506030000020004" pitchFamily="2" charset="0"/>
              </a:rPr>
              <a:t>(2) screws in drywall</a:t>
            </a:r>
          </a:p>
        </p:txBody>
      </p:sp>
      <p:sp>
        <p:nvSpPr>
          <p:cNvPr id="69" name="TextBox 68">
            <a:extLst>
              <a:ext uri="{FF2B5EF4-FFF2-40B4-BE49-F238E27FC236}">
                <a16:creationId xmlns:a16="http://schemas.microsoft.com/office/drawing/2014/main" id="{E4A54ABA-03D4-F428-EB06-E2605161F775}"/>
              </a:ext>
            </a:extLst>
          </p:cNvPr>
          <p:cNvSpPr txBox="1"/>
          <p:nvPr/>
        </p:nvSpPr>
        <p:spPr>
          <a:xfrm>
            <a:off x="1483906" y="2108754"/>
            <a:ext cx="2227916" cy="253916"/>
          </a:xfrm>
          <a:prstGeom prst="rect">
            <a:avLst/>
          </a:prstGeom>
          <a:noFill/>
        </p:spPr>
        <p:txBody>
          <a:bodyPr wrap="square" rtlCol="0">
            <a:spAutoFit/>
          </a:bodyPr>
          <a:lstStyle/>
          <a:p>
            <a:r>
              <a:rPr lang="en-US" sz="1050">
                <a:solidFill>
                  <a:srgbClr val="262626"/>
                </a:solidFill>
                <a:latin typeface="Proxima Nova Light" panose="02000506030000020004" pitchFamily="2" charset="0"/>
              </a:rPr>
              <a:t>2.8” 240x320 pixel TFT LCD</a:t>
            </a:r>
          </a:p>
        </p:txBody>
      </p:sp>
      <p:sp>
        <p:nvSpPr>
          <p:cNvPr id="70" name="TextBox 69">
            <a:extLst>
              <a:ext uri="{FF2B5EF4-FFF2-40B4-BE49-F238E27FC236}">
                <a16:creationId xmlns:a16="http://schemas.microsoft.com/office/drawing/2014/main" id="{C9990392-E023-AF2A-8646-D3CEF00E47DD}"/>
              </a:ext>
            </a:extLst>
          </p:cNvPr>
          <p:cNvSpPr txBox="1"/>
          <p:nvPr/>
        </p:nvSpPr>
        <p:spPr>
          <a:xfrm>
            <a:off x="1494079" y="2384608"/>
            <a:ext cx="1935098" cy="253916"/>
          </a:xfrm>
          <a:prstGeom prst="rect">
            <a:avLst/>
          </a:prstGeom>
          <a:noFill/>
        </p:spPr>
        <p:txBody>
          <a:bodyPr wrap="square" rtlCol="0">
            <a:spAutoFit/>
          </a:bodyPr>
          <a:lstStyle>
            <a:defPPr>
              <a:defRPr lang="en-US"/>
            </a:defPPr>
            <a:lvl1pPr>
              <a:defRPr sz="1050">
                <a:solidFill>
                  <a:schemeClr val="tx1">
                    <a:lumMod val="75000"/>
                    <a:lumOff val="25000"/>
                  </a:schemeClr>
                </a:solidFill>
                <a:latin typeface="Proxima Nova Light" panose="02000506030000020004" pitchFamily="2" charset="0"/>
              </a:defRPr>
            </a:lvl1pPr>
          </a:lstStyle>
          <a:p>
            <a:r>
              <a:rPr lang="en-US" dirty="0">
                <a:solidFill>
                  <a:srgbClr val="262626"/>
                </a:solidFill>
              </a:rPr>
              <a:t>-4°F to 122°F (-20°C to 50°C)</a:t>
            </a:r>
          </a:p>
        </p:txBody>
      </p:sp>
      <p:sp>
        <p:nvSpPr>
          <p:cNvPr id="71" name="TextBox 70">
            <a:extLst>
              <a:ext uri="{FF2B5EF4-FFF2-40B4-BE49-F238E27FC236}">
                <a16:creationId xmlns:a16="http://schemas.microsoft.com/office/drawing/2014/main" id="{C54278DB-0877-F0DB-CD2D-46CD41768554}"/>
              </a:ext>
            </a:extLst>
          </p:cNvPr>
          <p:cNvSpPr txBox="1"/>
          <p:nvPr/>
        </p:nvSpPr>
        <p:spPr>
          <a:xfrm>
            <a:off x="1471953" y="3210089"/>
            <a:ext cx="2071347" cy="651332"/>
          </a:xfrm>
          <a:prstGeom prst="rect">
            <a:avLst/>
          </a:prstGeom>
          <a:noFill/>
        </p:spPr>
        <p:txBody>
          <a:bodyPr wrap="square" rtlCol="0">
            <a:spAutoFit/>
          </a:bodyPr>
          <a:lstStyle/>
          <a:p>
            <a:pPr>
              <a:lnSpc>
                <a:spcPts val="1500"/>
              </a:lnSpc>
            </a:pPr>
            <a:r>
              <a:rPr lang="en-US" sz="1050" dirty="0">
                <a:solidFill>
                  <a:srgbClr val="262626"/>
                </a:solidFill>
                <a:latin typeface="Proxima Nova Light" panose="02000506030000020004" pitchFamily="2" charset="0"/>
              </a:rPr>
              <a:t>Operating range between -4°F to 122°F </a:t>
            </a:r>
            <a:r>
              <a:rPr lang="en-US" sz="1000" dirty="0">
                <a:solidFill>
                  <a:srgbClr val="262626"/>
                </a:solidFill>
                <a:latin typeface="Proxima Nova Light" panose="02000506030000020004" pitchFamily="2" charset="0"/>
              </a:rPr>
              <a:t>(-20°C to 50°C); </a:t>
            </a:r>
            <a:r>
              <a:rPr lang="en-US" sz="1050" dirty="0">
                <a:solidFill>
                  <a:srgbClr val="262626"/>
                </a:solidFill>
                <a:latin typeface="Proxima Nova Light" panose="02000506030000020004" pitchFamily="2" charset="0"/>
              </a:rPr>
              <a:t>typical accuracy of +/- 1°F or 0.2°C</a:t>
            </a:r>
          </a:p>
        </p:txBody>
      </p:sp>
      <p:sp>
        <p:nvSpPr>
          <p:cNvPr id="72" name="TextBox 71">
            <a:extLst>
              <a:ext uri="{FF2B5EF4-FFF2-40B4-BE49-F238E27FC236}">
                <a16:creationId xmlns:a16="http://schemas.microsoft.com/office/drawing/2014/main" id="{1CCEC1F3-6039-952C-0980-187FF147A399}"/>
              </a:ext>
            </a:extLst>
          </p:cNvPr>
          <p:cNvSpPr txBox="1"/>
          <p:nvPr/>
        </p:nvSpPr>
        <p:spPr>
          <a:xfrm>
            <a:off x="1482114" y="3881888"/>
            <a:ext cx="2229708" cy="651332"/>
          </a:xfrm>
          <a:prstGeom prst="rect">
            <a:avLst/>
          </a:prstGeom>
          <a:noFill/>
        </p:spPr>
        <p:txBody>
          <a:bodyPr wrap="square" rtlCol="0">
            <a:spAutoFit/>
          </a:bodyPr>
          <a:lstStyle/>
          <a:p>
            <a:pPr>
              <a:lnSpc>
                <a:spcPts val="1500"/>
              </a:lnSpc>
            </a:pPr>
            <a:r>
              <a:rPr lang="en-US" sz="1050">
                <a:solidFill>
                  <a:srgbClr val="262626"/>
                </a:solidFill>
                <a:latin typeface="Proxima Nova Light" panose="02000506030000020004" pitchFamily="2" charset="0"/>
              </a:rPr>
              <a:t>Operating range between 20 to 85% noncondensing; Typical accuracy of  +/- 2% RH</a:t>
            </a:r>
          </a:p>
        </p:txBody>
      </p:sp>
      <p:sp>
        <p:nvSpPr>
          <p:cNvPr id="74" name="TextBox 73">
            <a:extLst>
              <a:ext uri="{FF2B5EF4-FFF2-40B4-BE49-F238E27FC236}">
                <a16:creationId xmlns:a16="http://schemas.microsoft.com/office/drawing/2014/main" id="{EB732638-AFAB-143B-4815-D7AB992100AE}"/>
              </a:ext>
            </a:extLst>
          </p:cNvPr>
          <p:cNvSpPr txBox="1"/>
          <p:nvPr/>
        </p:nvSpPr>
        <p:spPr>
          <a:xfrm>
            <a:off x="1491670" y="5475213"/>
            <a:ext cx="2392349" cy="577081"/>
          </a:xfrm>
          <a:prstGeom prst="rect">
            <a:avLst/>
          </a:prstGeom>
          <a:noFill/>
        </p:spPr>
        <p:txBody>
          <a:bodyPr wrap="square" rtlCol="0">
            <a:spAutoFit/>
          </a:bodyPr>
          <a:lstStyle/>
          <a:p>
            <a:r>
              <a:rPr lang="en-US" sz="1050">
                <a:solidFill>
                  <a:srgbClr val="262626"/>
                </a:solidFill>
                <a:latin typeface="Proxima Nova Light" panose="02000506030000020004" pitchFamily="2" charset="0"/>
              </a:rPr>
              <a:t>Ambient light sensor;  high-accuracy UV index sensor; matches erythemal curve; &lt; 100 mix resolution </a:t>
            </a:r>
          </a:p>
        </p:txBody>
      </p:sp>
      <p:sp>
        <p:nvSpPr>
          <p:cNvPr id="75" name="TextBox 74">
            <a:extLst>
              <a:ext uri="{FF2B5EF4-FFF2-40B4-BE49-F238E27FC236}">
                <a16:creationId xmlns:a16="http://schemas.microsoft.com/office/drawing/2014/main" id="{68418A15-FBE4-91CD-A983-6990048352C3}"/>
              </a:ext>
            </a:extLst>
          </p:cNvPr>
          <p:cNvSpPr txBox="1"/>
          <p:nvPr/>
        </p:nvSpPr>
        <p:spPr>
          <a:xfrm>
            <a:off x="1497227" y="6123980"/>
            <a:ext cx="2392349" cy="458972"/>
          </a:xfrm>
          <a:prstGeom prst="rect">
            <a:avLst/>
          </a:prstGeom>
          <a:noFill/>
        </p:spPr>
        <p:txBody>
          <a:bodyPr wrap="square" rtlCol="0">
            <a:spAutoFit/>
          </a:bodyPr>
          <a:lstStyle/>
          <a:p>
            <a:pPr>
              <a:lnSpc>
                <a:spcPts val="1500"/>
              </a:lnSpc>
            </a:pPr>
            <a:r>
              <a:rPr lang="en-US" sz="1050">
                <a:solidFill>
                  <a:srgbClr val="262626"/>
                </a:solidFill>
                <a:latin typeface="Proxima Nova Light" panose="02000506030000020004" pitchFamily="2" charset="0"/>
              </a:rPr>
              <a:t>40-120dB response for 100 Hz to 10Khz  </a:t>
            </a:r>
          </a:p>
        </p:txBody>
      </p:sp>
      <p:sp>
        <p:nvSpPr>
          <p:cNvPr id="76" name="TextBox 75">
            <a:extLst>
              <a:ext uri="{FF2B5EF4-FFF2-40B4-BE49-F238E27FC236}">
                <a16:creationId xmlns:a16="http://schemas.microsoft.com/office/drawing/2014/main" id="{6F214F24-2ACE-BFC5-5ECF-865F831AD0A6}"/>
              </a:ext>
            </a:extLst>
          </p:cNvPr>
          <p:cNvSpPr txBox="1"/>
          <p:nvPr/>
        </p:nvSpPr>
        <p:spPr>
          <a:xfrm>
            <a:off x="1498862" y="6680027"/>
            <a:ext cx="2523838" cy="458972"/>
          </a:xfrm>
          <a:prstGeom prst="rect">
            <a:avLst/>
          </a:prstGeom>
          <a:noFill/>
        </p:spPr>
        <p:txBody>
          <a:bodyPr wrap="square" rtlCol="0">
            <a:spAutoFit/>
          </a:bodyPr>
          <a:lstStyle/>
          <a:p>
            <a:pPr>
              <a:lnSpc>
                <a:spcPts val="1500"/>
              </a:lnSpc>
            </a:pPr>
            <a:r>
              <a:rPr lang="en-US" sz="1050">
                <a:solidFill>
                  <a:srgbClr val="262626"/>
                </a:solidFill>
                <a:latin typeface="Proxima Nova Light" panose="02000506030000020004" pitchFamily="2" charset="0"/>
              </a:rPr>
              <a:t>Passive Infra Red (PIR) with detection</a:t>
            </a:r>
          </a:p>
          <a:p>
            <a:pPr>
              <a:lnSpc>
                <a:spcPts val="1500"/>
              </a:lnSpc>
            </a:pPr>
            <a:r>
              <a:rPr lang="en-US" sz="1050">
                <a:solidFill>
                  <a:srgbClr val="262626"/>
                </a:solidFill>
                <a:latin typeface="Proxima Nova Light" panose="02000506030000020004" pitchFamily="2" charset="0"/>
              </a:rPr>
              <a:t>range of 4m with 30-degree angle </a:t>
            </a:r>
          </a:p>
        </p:txBody>
      </p:sp>
      <p:sp>
        <p:nvSpPr>
          <p:cNvPr id="77" name="TextBox 76">
            <a:extLst>
              <a:ext uri="{FF2B5EF4-FFF2-40B4-BE49-F238E27FC236}">
                <a16:creationId xmlns:a16="http://schemas.microsoft.com/office/drawing/2014/main" id="{BD19DAF2-8D60-AEC9-A39A-371F80CDD473}"/>
              </a:ext>
            </a:extLst>
          </p:cNvPr>
          <p:cNvSpPr txBox="1"/>
          <p:nvPr/>
        </p:nvSpPr>
        <p:spPr>
          <a:xfrm>
            <a:off x="1515475" y="7885011"/>
            <a:ext cx="2229066" cy="843693"/>
          </a:xfrm>
          <a:prstGeom prst="rect">
            <a:avLst/>
          </a:prstGeom>
          <a:noFill/>
        </p:spPr>
        <p:txBody>
          <a:bodyPr wrap="square" rtlCol="0">
            <a:spAutoFit/>
          </a:bodyPr>
          <a:lstStyle/>
          <a:p>
            <a:pPr>
              <a:lnSpc>
                <a:spcPts val="1500"/>
              </a:lnSpc>
            </a:pPr>
            <a:r>
              <a:rPr lang="en-US" sz="1050">
                <a:solidFill>
                  <a:srgbClr val="262626"/>
                </a:solidFill>
                <a:latin typeface="Proxima Nova Light" panose="02000506030000020004" pitchFamily="2" charset="0"/>
              </a:rPr>
              <a:t>Detection range of </a:t>
            </a:r>
          </a:p>
          <a:p>
            <a:pPr>
              <a:lnSpc>
                <a:spcPts val="1500"/>
              </a:lnSpc>
            </a:pPr>
            <a:r>
              <a:rPr lang="en-US" sz="1050">
                <a:solidFill>
                  <a:srgbClr val="262626"/>
                </a:solidFill>
                <a:latin typeface="Proxima Nova Light" panose="02000506030000020004" pitchFamily="2" charset="0"/>
              </a:rPr>
              <a:t>0-1000ug/m3 and accuracy of +/-</a:t>
            </a:r>
          </a:p>
          <a:p>
            <a:pPr>
              <a:lnSpc>
                <a:spcPts val="1500"/>
              </a:lnSpc>
            </a:pPr>
            <a:r>
              <a:rPr lang="en-US" sz="1050">
                <a:solidFill>
                  <a:srgbClr val="262626"/>
                </a:solidFill>
                <a:latin typeface="Proxima Nova Light" panose="02000506030000020004" pitchFamily="2" charset="0"/>
              </a:rPr>
              <a:t>10ug/m3 (PM2.5, 0-100 ug/m3) or</a:t>
            </a:r>
          </a:p>
          <a:p>
            <a:pPr>
              <a:lnSpc>
                <a:spcPts val="1500"/>
              </a:lnSpc>
            </a:pPr>
            <a:r>
              <a:rPr lang="en-US" sz="1050">
                <a:solidFill>
                  <a:srgbClr val="262626"/>
                </a:solidFill>
                <a:latin typeface="Proxima Nova Light" panose="02000506030000020004" pitchFamily="2" charset="0"/>
              </a:rPr>
              <a:t>+/- 25ug/m3 (PM10, 0-100ug/m3)</a:t>
            </a:r>
          </a:p>
        </p:txBody>
      </p:sp>
      <p:sp>
        <p:nvSpPr>
          <p:cNvPr id="78" name="TextBox 77">
            <a:extLst>
              <a:ext uri="{FF2B5EF4-FFF2-40B4-BE49-F238E27FC236}">
                <a16:creationId xmlns:a16="http://schemas.microsoft.com/office/drawing/2014/main" id="{0A85C6E0-ED81-261B-E17F-B3E4F77163FF}"/>
              </a:ext>
            </a:extLst>
          </p:cNvPr>
          <p:cNvSpPr txBox="1"/>
          <p:nvPr/>
        </p:nvSpPr>
        <p:spPr>
          <a:xfrm>
            <a:off x="5024577" y="3237793"/>
            <a:ext cx="2062023" cy="651332"/>
          </a:xfrm>
          <a:prstGeom prst="rect">
            <a:avLst/>
          </a:prstGeom>
          <a:noFill/>
        </p:spPr>
        <p:txBody>
          <a:bodyPr wrap="square" rtlCol="0">
            <a:spAutoFit/>
          </a:bodyPr>
          <a:lstStyle/>
          <a:p>
            <a:pPr>
              <a:lnSpc>
                <a:spcPts val="1500"/>
              </a:lnSpc>
            </a:pPr>
            <a:r>
              <a:rPr lang="en-US" sz="1050">
                <a:solidFill>
                  <a:srgbClr val="262626"/>
                </a:solidFill>
                <a:latin typeface="Proxima Nova Light" panose="02000506030000020004" pitchFamily="2" charset="0"/>
              </a:rPr>
              <a:t>24V AC/DC (+/-15%) with nominal</a:t>
            </a:r>
          </a:p>
          <a:p>
            <a:pPr>
              <a:lnSpc>
                <a:spcPts val="1500"/>
              </a:lnSpc>
            </a:pPr>
            <a:r>
              <a:rPr lang="en-US" sz="1050" dirty="0">
                <a:solidFill>
                  <a:srgbClr val="262626"/>
                </a:solidFill>
                <a:latin typeface="Proxima Nova Light" panose="02000506030000020004" pitchFamily="2" charset="0"/>
              </a:rPr>
              <a:t>power consumption 1.0W and maximum consumption of 2.5W</a:t>
            </a:r>
          </a:p>
        </p:txBody>
      </p:sp>
      <p:sp>
        <p:nvSpPr>
          <p:cNvPr id="79" name="TextBox 78">
            <a:extLst>
              <a:ext uri="{FF2B5EF4-FFF2-40B4-BE49-F238E27FC236}">
                <a16:creationId xmlns:a16="http://schemas.microsoft.com/office/drawing/2014/main" id="{9E4DB992-8A62-B393-F0CA-12F3F69B629A}"/>
              </a:ext>
            </a:extLst>
          </p:cNvPr>
          <p:cNvSpPr txBox="1"/>
          <p:nvPr/>
        </p:nvSpPr>
        <p:spPr>
          <a:xfrm>
            <a:off x="5023237" y="4537701"/>
            <a:ext cx="2453888" cy="266611"/>
          </a:xfrm>
          <a:prstGeom prst="rect">
            <a:avLst/>
          </a:prstGeom>
          <a:noFill/>
        </p:spPr>
        <p:txBody>
          <a:bodyPr wrap="square" rtlCol="0">
            <a:spAutoFit/>
          </a:bodyPr>
          <a:lstStyle/>
          <a:p>
            <a:pPr>
              <a:lnSpc>
                <a:spcPts val="1500"/>
              </a:lnSpc>
            </a:pPr>
            <a:r>
              <a:rPr lang="en-US" sz="1050">
                <a:solidFill>
                  <a:srgbClr val="262626"/>
                </a:solidFill>
                <a:latin typeface="Proxima Nova Light" panose="02000506030000020004" pitchFamily="2" charset="0"/>
              </a:rPr>
              <a:t>BLE4.1; used during commissioning</a:t>
            </a:r>
          </a:p>
        </p:txBody>
      </p:sp>
      <p:sp>
        <p:nvSpPr>
          <p:cNvPr id="80" name="TextBox 79">
            <a:extLst>
              <a:ext uri="{FF2B5EF4-FFF2-40B4-BE49-F238E27FC236}">
                <a16:creationId xmlns:a16="http://schemas.microsoft.com/office/drawing/2014/main" id="{CA0A09E7-F330-7DDA-DC37-FEA400656E36}"/>
              </a:ext>
            </a:extLst>
          </p:cNvPr>
          <p:cNvSpPr txBox="1"/>
          <p:nvPr/>
        </p:nvSpPr>
        <p:spPr>
          <a:xfrm>
            <a:off x="5033397" y="4956074"/>
            <a:ext cx="2326594" cy="651332"/>
          </a:xfrm>
          <a:prstGeom prst="rect">
            <a:avLst/>
          </a:prstGeom>
          <a:noFill/>
        </p:spPr>
        <p:txBody>
          <a:bodyPr wrap="square" rtlCol="0">
            <a:spAutoFit/>
          </a:bodyPr>
          <a:lstStyle/>
          <a:p>
            <a:pPr>
              <a:lnSpc>
                <a:spcPts val="1500"/>
              </a:lnSpc>
            </a:pPr>
            <a:r>
              <a:rPr lang="en-US" sz="1050">
                <a:solidFill>
                  <a:srgbClr val="262626"/>
                </a:solidFill>
                <a:latin typeface="Proxima Nova Light" panose="02000506030000020004" pitchFamily="2" charset="0"/>
              </a:rPr>
              <a:t>900 MHz IEEE 802.15.4-compliant; used for device communication on mesh network </a:t>
            </a:r>
          </a:p>
        </p:txBody>
      </p:sp>
      <p:sp>
        <p:nvSpPr>
          <p:cNvPr id="81" name="TextBox 80">
            <a:extLst>
              <a:ext uri="{FF2B5EF4-FFF2-40B4-BE49-F238E27FC236}">
                <a16:creationId xmlns:a16="http://schemas.microsoft.com/office/drawing/2014/main" id="{91D110EA-D59F-A2B4-8B34-6494E9A3DF90}"/>
              </a:ext>
            </a:extLst>
          </p:cNvPr>
          <p:cNvSpPr txBox="1"/>
          <p:nvPr/>
        </p:nvSpPr>
        <p:spPr>
          <a:xfrm>
            <a:off x="5033397" y="5728858"/>
            <a:ext cx="2326594" cy="651332"/>
          </a:xfrm>
          <a:prstGeom prst="rect">
            <a:avLst/>
          </a:prstGeom>
          <a:noFill/>
        </p:spPr>
        <p:txBody>
          <a:bodyPr wrap="square" rtlCol="0">
            <a:spAutoFit/>
          </a:bodyPr>
          <a:lstStyle/>
          <a:p>
            <a:pPr>
              <a:lnSpc>
                <a:spcPts val="1500"/>
              </a:lnSpc>
            </a:pPr>
            <a:r>
              <a:rPr lang="en-US" sz="1050">
                <a:solidFill>
                  <a:srgbClr val="262626"/>
                </a:solidFill>
                <a:latin typeface="Proxima Nova Light" panose="02000506030000020004" pitchFamily="2" charset="0"/>
              </a:rPr>
              <a:t>4 wire RS-485 interface</a:t>
            </a:r>
          </a:p>
          <a:p>
            <a:pPr>
              <a:lnSpc>
                <a:spcPts val="1500"/>
              </a:lnSpc>
            </a:pPr>
            <a:r>
              <a:rPr lang="en-US" sz="1050">
                <a:solidFill>
                  <a:srgbClr val="262626"/>
                </a:solidFill>
                <a:latin typeface="Proxima Nova Light" panose="02000506030000020004" pitchFamily="2" charset="0"/>
              </a:rPr>
              <a:t>3 wire connector for low-power sensor bus</a:t>
            </a:r>
          </a:p>
        </p:txBody>
      </p:sp>
      <p:sp>
        <p:nvSpPr>
          <p:cNvPr id="83" name="Rectangle 82">
            <a:extLst>
              <a:ext uri="{FF2B5EF4-FFF2-40B4-BE49-F238E27FC236}">
                <a16:creationId xmlns:a16="http://schemas.microsoft.com/office/drawing/2014/main" id="{92E1C819-9181-C679-8540-BC57FC714070}"/>
              </a:ext>
            </a:extLst>
          </p:cNvPr>
          <p:cNvSpPr/>
          <p:nvPr/>
        </p:nvSpPr>
        <p:spPr>
          <a:xfrm>
            <a:off x="428712" y="4650761"/>
            <a:ext cx="1038828" cy="400110"/>
          </a:xfrm>
          <a:prstGeom prst="rect">
            <a:avLst/>
          </a:prstGeom>
        </p:spPr>
        <p:txBody>
          <a:bodyPr wrap="square">
            <a:spAutoFit/>
          </a:bodyPr>
          <a:lstStyle/>
          <a:p>
            <a:r>
              <a:rPr lang="en-US" sz="1000" b="1">
                <a:solidFill>
                  <a:srgbClr val="262626"/>
                </a:solidFill>
                <a:latin typeface="Proxima Nova Semibold" panose="02000506030000020004" pitchFamily="2" charset="0"/>
              </a:rPr>
              <a:t>Dedicated </a:t>
            </a:r>
          </a:p>
          <a:p>
            <a:r>
              <a:rPr lang="en-US" sz="1000" b="1">
                <a:solidFill>
                  <a:srgbClr val="262626"/>
                </a:solidFill>
                <a:latin typeface="Proxima Nova Semibold" panose="02000506030000020004" pitchFamily="2" charset="0"/>
              </a:rPr>
              <a:t>CO</a:t>
            </a:r>
            <a:r>
              <a:rPr lang="en-US" sz="1000" b="1" baseline="-25000">
                <a:solidFill>
                  <a:srgbClr val="262626"/>
                </a:solidFill>
                <a:latin typeface="Proxima Nova Semibold" panose="02000506030000020004" pitchFamily="2" charset="0"/>
              </a:rPr>
              <a:t>2</a:t>
            </a:r>
            <a:r>
              <a:rPr lang="en-US" sz="1000" b="1">
                <a:solidFill>
                  <a:srgbClr val="262626"/>
                </a:solidFill>
                <a:latin typeface="Proxima Nova Semibold" panose="02000506030000020004" pitchFamily="2" charset="0"/>
              </a:rPr>
              <a:t> Sensor</a:t>
            </a:r>
          </a:p>
        </p:txBody>
      </p:sp>
      <p:sp>
        <p:nvSpPr>
          <p:cNvPr id="84" name="TextBox 83">
            <a:extLst>
              <a:ext uri="{FF2B5EF4-FFF2-40B4-BE49-F238E27FC236}">
                <a16:creationId xmlns:a16="http://schemas.microsoft.com/office/drawing/2014/main" id="{42B68950-323A-CD80-7FDC-AC2B1F31E9F3}"/>
              </a:ext>
            </a:extLst>
          </p:cNvPr>
          <p:cNvSpPr txBox="1"/>
          <p:nvPr/>
        </p:nvSpPr>
        <p:spPr>
          <a:xfrm>
            <a:off x="1497227" y="4642028"/>
            <a:ext cx="2064030" cy="842282"/>
          </a:xfrm>
          <a:prstGeom prst="rect">
            <a:avLst/>
          </a:prstGeom>
          <a:noFill/>
        </p:spPr>
        <p:txBody>
          <a:bodyPr wrap="square" rtlCol="0">
            <a:spAutoFit/>
          </a:bodyPr>
          <a:lstStyle/>
          <a:p>
            <a:pPr>
              <a:lnSpc>
                <a:spcPts val="1500"/>
              </a:lnSpc>
            </a:pPr>
            <a:r>
              <a:rPr lang="en-US" sz="1000">
                <a:solidFill>
                  <a:srgbClr val="262626"/>
                </a:solidFill>
                <a:latin typeface="Proxima Nova Light" panose="02000506030000020004" pitchFamily="2" charset="0"/>
              </a:rPr>
              <a:t>Range 0-40’000 ppm; Accuracy +/-30ppm over range of 400-10,000ppm and lifetime of 15 years</a:t>
            </a:r>
          </a:p>
        </p:txBody>
      </p:sp>
      <p:sp>
        <p:nvSpPr>
          <p:cNvPr id="85" name="TextBox 84">
            <a:extLst>
              <a:ext uri="{FF2B5EF4-FFF2-40B4-BE49-F238E27FC236}">
                <a16:creationId xmlns:a16="http://schemas.microsoft.com/office/drawing/2014/main" id="{8185D076-C909-69B0-A885-54AC0A94CCC4}"/>
              </a:ext>
            </a:extLst>
          </p:cNvPr>
          <p:cNvSpPr txBox="1"/>
          <p:nvPr/>
        </p:nvSpPr>
        <p:spPr>
          <a:xfrm>
            <a:off x="419100" y="7491176"/>
            <a:ext cx="3179349"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a:t>OPTIONAL SENSORS</a:t>
            </a:r>
          </a:p>
        </p:txBody>
      </p:sp>
      <p:cxnSp>
        <p:nvCxnSpPr>
          <p:cNvPr id="86" name="Straight Connector 85">
            <a:extLst>
              <a:ext uri="{FF2B5EF4-FFF2-40B4-BE49-F238E27FC236}">
                <a16:creationId xmlns:a16="http://schemas.microsoft.com/office/drawing/2014/main" id="{9E59E23E-532E-3663-E3EC-BE651170875E}"/>
              </a:ext>
            </a:extLst>
          </p:cNvPr>
          <p:cNvCxnSpPr/>
          <p:nvPr/>
        </p:nvCxnSpPr>
        <p:spPr>
          <a:xfrm>
            <a:off x="441320" y="7838055"/>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EE5C8C4-D21E-9662-F777-B942E6483D25}"/>
              </a:ext>
            </a:extLst>
          </p:cNvPr>
          <p:cNvCxnSpPr/>
          <p:nvPr/>
        </p:nvCxnSpPr>
        <p:spPr>
          <a:xfrm>
            <a:off x="465151" y="457200"/>
            <a:ext cx="0" cy="304800"/>
          </a:xfrm>
          <a:prstGeom prst="line">
            <a:avLst/>
          </a:prstGeom>
          <a:ln w="25400">
            <a:solidFill>
              <a:srgbClr val="6FC498"/>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B1D18948-43C7-397A-80CE-BCB38BDC169F}"/>
              </a:ext>
            </a:extLst>
          </p:cNvPr>
          <p:cNvSpPr/>
          <p:nvPr/>
        </p:nvSpPr>
        <p:spPr>
          <a:xfrm>
            <a:off x="4135692" y="1616868"/>
            <a:ext cx="45719" cy="2115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262626"/>
              </a:solidFill>
            </a:endParaRPr>
          </a:p>
        </p:txBody>
      </p:sp>
      <p:sp>
        <p:nvSpPr>
          <p:cNvPr id="89" name="Rectangle 88">
            <a:extLst>
              <a:ext uri="{FF2B5EF4-FFF2-40B4-BE49-F238E27FC236}">
                <a16:creationId xmlns:a16="http://schemas.microsoft.com/office/drawing/2014/main" id="{68F14C6C-2220-B6F0-FC6D-443DEA258A11}"/>
              </a:ext>
            </a:extLst>
          </p:cNvPr>
          <p:cNvSpPr/>
          <p:nvPr/>
        </p:nvSpPr>
        <p:spPr>
          <a:xfrm>
            <a:off x="4306207" y="1615908"/>
            <a:ext cx="45719" cy="2115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262626"/>
              </a:solidFill>
            </a:endParaRPr>
          </a:p>
        </p:txBody>
      </p:sp>
      <p:sp>
        <p:nvSpPr>
          <p:cNvPr id="91" name="Rectangle 90">
            <a:extLst>
              <a:ext uri="{FF2B5EF4-FFF2-40B4-BE49-F238E27FC236}">
                <a16:creationId xmlns:a16="http://schemas.microsoft.com/office/drawing/2014/main" id="{409D24FA-6D06-D0A2-B15C-12F06456B5D4}"/>
              </a:ext>
            </a:extLst>
          </p:cNvPr>
          <p:cNvSpPr/>
          <p:nvPr/>
        </p:nvSpPr>
        <p:spPr>
          <a:xfrm>
            <a:off x="4018115" y="8085848"/>
            <a:ext cx="45719" cy="2115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262626"/>
              </a:solidFill>
            </a:endParaRPr>
          </a:p>
        </p:txBody>
      </p:sp>
      <p:sp>
        <p:nvSpPr>
          <p:cNvPr id="92" name="Rectangle 91">
            <a:extLst>
              <a:ext uri="{FF2B5EF4-FFF2-40B4-BE49-F238E27FC236}">
                <a16:creationId xmlns:a16="http://schemas.microsoft.com/office/drawing/2014/main" id="{F4C54BE2-CD80-B97F-BA57-41B8312BD19D}"/>
              </a:ext>
            </a:extLst>
          </p:cNvPr>
          <p:cNvSpPr/>
          <p:nvPr/>
        </p:nvSpPr>
        <p:spPr>
          <a:xfrm>
            <a:off x="4951051" y="8128711"/>
            <a:ext cx="45719" cy="2115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262626"/>
              </a:solidFill>
            </a:endParaRPr>
          </a:p>
        </p:txBody>
      </p:sp>
      <p:sp>
        <p:nvSpPr>
          <p:cNvPr id="93" name="Rectangle 92">
            <a:extLst>
              <a:ext uri="{FF2B5EF4-FFF2-40B4-BE49-F238E27FC236}">
                <a16:creationId xmlns:a16="http://schemas.microsoft.com/office/drawing/2014/main" id="{26F75E55-8377-C5F2-3048-EB75F78C014E}"/>
              </a:ext>
            </a:extLst>
          </p:cNvPr>
          <p:cNvSpPr/>
          <p:nvPr/>
        </p:nvSpPr>
        <p:spPr>
          <a:xfrm rot="5400000">
            <a:off x="4493710" y="7005355"/>
            <a:ext cx="45719" cy="2115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262626"/>
              </a:solidFill>
            </a:endParaRPr>
          </a:p>
        </p:txBody>
      </p:sp>
      <p:sp>
        <p:nvSpPr>
          <p:cNvPr id="94" name="Rectangle 93">
            <a:extLst>
              <a:ext uri="{FF2B5EF4-FFF2-40B4-BE49-F238E27FC236}">
                <a16:creationId xmlns:a16="http://schemas.microsoft.com/office/drawing/2014/main" id="{F33C7745-83B2-EAB1-8DA6-F18833C0B58F}"/>
              </a:ext>
            </a:extLst>
          </p:cNvPr>
          <p:cNvSpPr/>
          <p:nvPr/>
        </p:nvSpPr>
        <p:spPr>
          <a:xfrm rot="5400000">
            <a:off x="6250678" y="7190562"/>
            <a:ext cx="45719" cy="2115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262626"/>
              </a:solidFill>
            </a:endParaRPr>
          </a:p>
        </p:txBody>
      </p:sp>
      <p:sp>
        <p:nvSpPr>
          <p:cNvPr id="3" name="TextBox 2">
            <a:extLst>
              <a:ext uri="{FF2B5EF4-FFF2-40B4-BE49-F238E27FC236}">
                <a16:creationId xmlns:a16="http://schemas.microsoft.com/office/drawing/2014/main" id="{3B214D92-B668-8E54-5C14-97E398A68A35}"/>
              </a:ext>
            </a:extLst>
          </p:cNvPr>
          <p:cNvSpPr txBox="1"/>
          <p:nvPr/>
        </p:nvSpPr>
        <p:spPr>
          <a:xfrm>
            <a:off x="6459732" y="9586562"/>
            <a:ext cx="802128" cy="246221"/>
          </a:xfrm>
          <a:prstGeom prst="rect">
            <a:avLst/>
          </a:prstGeom>
          <a:noFill/>
        </p:spPr>
        <p:txBody>
          <a:bodyPr wrap="square" rtlCol="0">
            <a:spAutoFit/>
          </a:bodyPr>
          <a:lstStyle/>
          <a:p>
            <a:pPr algn="r"/>
            <a:r>
              <a:rPr lang="en-US" sz="1000">
                <a:solidFill>
                  <a:schemeClr val="bg1">
                    <a:lumMod val="50000"/>
                  </a:schemeClr>
                </a:solidFill>
                <a:latin typeface="Proxima Nova Light" panose="02000506030000020004" pitchFamily="2" charset="0"/>
              </a:rPr>
              <a:t>3</a:t>
            </a:r>
          </a:p>
        </p:txBody>
      </p:sp>
      <p:pic>
        <p:nvPicPr>
          <p:cNvPr id="5" name="Picture 4" descr="A logo with a colorful oval&#10;&#10;Description automatically generated with medium confidence">
            <a:extLst>
              <a:ext uri="{FF2B5EF4-FFF2-40B4-BE49-F238E27FC236}">
                <a16:creationId xmlns:a16="http://schemas.microsoft.com/office/drawing/2014/main" id="{221DF8E6-5212-E9FF-9352-BD40AAC2AE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188" y="9538399"/>
            <a:ext cx="1273628" cy="255950"/>
          </a:xfrm>
          <a:prstGeom prst="rect">
            <a:avLst/>
          </a:prstGeom>
        </p:spPr>
      </p:pic>
      <p:sp>
        <p:nvSpPr>
          <p:cNvPr id="9" name="TextBox 8">
            <a:extLst>
              <a:ext uri="{FF2B5EF4-FFF2-40B4-BE49-F238E27FC236}">
                <a16:creationId xmlns:a16="http://schemas.microsoft.com/office/drawing/2014/main" id="{870F78E7-B1B3-A1E8-543E-FDEB94296B08}"/>
              </a:ext>
            </a:extLst>
          </p:cNvPr>
          <p:cNvSpPr txBox="1"/>
          <p:nvPr/>
        </p:nvSpPr>
        <p:spPr>
          <a:xfrm>
            <a:off x="16329" y="9586563"/>
            <a:ext cx="7772399" cy="246221"/>
          </a:xfrm>
          <a:prstGeom prst="rect">
            <a:avLst/>
          </a:prstGeom>
          <a:noFill/>
        </p:spPr>
        <p:txBody>
          <a:bodyPr wrap="square" rtlCol="0">
            <a:spAutoFit/>
          </a:bodyPr>
          <a:lstStyle/>
          <a:p>
            <a:pPr algn="ctr"/>
            <a:r>
              <a:rPr lang="en-US" sz="1000" dirty="0">
                <a:solidFill>
                  <a:schemeClr val="bg1">
                    <a:lumMod val="50000"/>
                  </a:schemeClr>
                </a:solidFill>
                <a:latin typeface="Proxima Nova Light" panose="02000506030000020004" pitchFamily="2" charset="0"/>
              </a:rPr>
              <a:t>724-276-3035    |    Support@Airoverse.com    |    Airoverse.com               </a:t>
            </a:r>
          </a:p>
        </p:txBody>
      </p:sp>
    </p:spTree>
    <p:extLst>
      <p:ext uri="{BB962C8B-B14F-4D97-AF65-F5344CB8AC3E}">
        <p14:creationId xmlns:p14="http://schemas.microsoft.com/office/powerpoint/2010/main" val="98121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69C7A97-B996-D7C2-2DF9-BF21B6AC1A5B}"/>
              </a:ext>
            </a:extLst>
          </p:cNvPr>
          <p:cNvSpPr txBox="1"/>
          <p:nvPr/>
        </p:nvSpPr>
        <p:spPr>
          <a:xfrm>
            <a:off x="16329" y="9586563"/>
            <a:ext cx="7772399" cy="246221"/>
          </a:xfrm>
          <a:prstGeom prst="rect">
            <a:avLst/>
          </a:prstGeom>
          <a:noFill/>
        </p:spPr>
        <p:txBody>
          <a:bodyPr wrap="square" rtlCol="0">
            <a:spAutoFit/>
          </a:bodyPr>
          <a:lstStyle/>
          <a:p>
            <a:pPr algn="ctr"/>
            <a:r>
              <a:rPr lang="en-US" sz="1000" dirty="0">
                <a:solidFill>
                  <a:schemeClr val="bg1">
                    <a:lumMod val="50000"/>
                  </a:schemeClr>
                </a:solidFill>
                <a:latin typeface="Proxima Nova Light" panose="02000506030000020004" pitchFamily="2" charset="0"/>
              </a:rPr>
              <a:t>724-276-3035    |    Support@Airoverse.com    |    Airoverse.com               </a:t>
            </a:r>
          </a:p>
        </p:txBody>
      </p:sp>
      <p:sp>
        <p:nvSpPr>
          <p:cNvPr id="7" name="TextBox 6">
            <a:extLst>
              <a:ext uri="{FF2B5EF4-FFF2-40B4-BE49-F238E27FC236}">
                <a16:creationId xmlns:a16="http://schemas.microsoft.com/office/drawing/2014/main" id="{C316E610-C913-AA4F-90A2-ED9183BFD57F}"/>
              </a:ext>
            </a:extLst>
          </p:cNvPr>
          <p:cNvSpPr txBox="1"/>
          <p:nvPr/>
        </p:nvSpPr>
        <p:spPr>
          <a:xfrm>
            <a:off x="409494" y="1045889"/>
            <a:ext cx="1354711"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dirty="0"/>
              <a:t>MECHANICAL</a:t>
            </a:r>
          </a:p>
        </p:txBody>
      </p:sp>
      <p:sp>
        <p:nvSpPr>
          <p:cNvPr id="9" name="TextBox 8">
            <a:extLst>
              <a:ext uri="{FF2B5EF4-FFF2-40B4-BE49-F238E27FC236}">
                <a16:creationId xmlns:a16="http://schemas.microsoft.com/office/drawing/2014/main" id="{35D96489-03BF-1243-AF06-A27A65506EC1}"/>
              </a:ext>
            </a:extLst>
          </p:cNvPr>
          <p:cNvSpPr txBox="1"/>
          <p:nvPr/>
        </p:nvSpPr>
        <p:spPr>
          <a:xfrm>
            <a:off x="3966242" y="6376849"/>
            <a:ext cx="1282809"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dirty="0"/>
              <a:t>ELECTRICAL</a:t>
            </a:r>
          </a:p>
        </p:txBody>
      </p:sp>
      <p:sp>
        <p:nvSpPr>
          <p:cNvPr id="10" name="TextBox 9">
            <a:extLst>
              <a:ext uri="{FF2B5EF4-FFF2-40B4-BE49-F238E27FC236}">
                <a16:creationId xmlns:a16="http://schemas.microsoft.com/office/drawing/2014/main" id="{4C8A12B8-290C-BB47-8EB5-35A1F6EDD3D2}"/>
              </a:ext>
            </a:extLst>
          </p:cNvPr>
          <p:cNvSpPr txBox="1"/>
          <p:nvPr/>
        </p:nvSpPr>
        <p:spPr>
          <a:xfrm>
            <a:off x="297209" y="4516169"/>
            <a:ext cx="2084565"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a:t>COMMUNICATIONS</a:t>
            </a:r>
          </a:p>
        </p:txBody>
      </p:sp>
      <p:cxnSp>
        <p:nvCxnSpPr>
          <p:cNvPr id="12" name="Straight Connector 11">
            <a:extLst>
              <a:ext uri="{FF2B5EF4-FFF2-40B4-BE49-F238E27FC236}">
                <a16:creationId xmlns:a16="http://schemas.microsoft.com/office/drawing/2014/main" id="{2D162C2D-C470-7E4E-82B1-6A72D2515A14}"/>
              </a:ext>
            </a:extLst>
          </p:cNvPr>
          <p:cNvCxnSpPr/>
          <p:nvPr/>
        </p:nvCxnSpPr>
        <p:spPr>
          <a:xfrm>
            <a:off x="465151" y="1310640"/>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49F0AE-7F66-B74D-9429-F4F458BAB3B0}"/>
              </a:ext>
            </a:extLst>
          </p:cNvPr>
          <p:cNvCxnSpPr/>
          <p:nvPr/>
        </p:nvCxnSpPr>
        <p:spPr>
          <a:xfrm>
            <a:off x="457200" y="1591310"/>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AE2018-DE52-EC48-9EE2-C9BD145591EA}"/>
              </a:ext>
            </a:extLst>
          </p:cNvPr>
          <p:cNvCxnSpPr/>
          <p:nvPr/>
        </p:nvCxnSpPr>
        <p:spPr>
          <a:xfrm>
            <a:off x="457200" y="1860550"/>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EFABFCB-644F-164D-94F1-33F52E2B7EB8}"/>
              </a:ext>
            </a:extLst>
          </p:cNvPr>
          <p:cNvCxnSpPr/>
          <p:nvPr/>
        </p:nvCxnSpPr>
        <p:spPr>
          <a:xfrm>
            <a:off x="465151" y="2127250"/>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E36C35-FA56-AF42-BB80-7713FC30862E}"/>
              </a:ext>
            </a:extLst>
          </p:cNvPr>
          <p:cNvCxnSpPr/>
          <p:nvPr/>
        </p:nvCxnSpPr>
        <p:spPr>
          <a:xfrm>
            <a:off x="3993738" y="6657886"/>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38C7DC-9896-1047-A9B3-7F5B3C0EA597}"/>
              </a:ext>
            </a:extLst>
          </p:cNvPr>
          <p:cNvCxnSpPr/>
          <p:nvPr/>
        </p:nvCxnSpPr>
        <p:spPr>
          <a:xfrm>
            <a:off x="324705" y="4822601"/>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0DFE27-BDE4-0F4B-975D-A0E121888D30}"/>
              </a:ext>
            </a:extLst>
          </p:cNvPr>
          <p:cNvCxnSpPr>
            <a:cxnSpLocks/>
          </p:cNvCxnSpPr>
          <p:nvPr/>
        </p:nvCxnSpPr>
        <p:spPr>
          <a:xfrm>
            <a:off x="324705" y="5371983"/>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80716F2-659C-6746-8C02-DFCB64B30954}"/>
              </a:ext>
            </a:extLst>
          </p:cNvPr>
          <p:cNvSpPr txBox="1"/>
          <p:nvPr/>
        </p:nvSpPr>
        <p:spPr>
          <a:xfrm>
            <a:off x="409494" y="1318259"/>
            <a:ext cx="922047" cy="261610"/>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Dimensions</a:t>
            </a:r>
          </a:p>
        </p:txBody>
      </p:sp>
      <p:sp>
        <p:nvSpPr>
          <p:cNvPr id="41" name="TextBox 40">
            <a:extLst>
              <a:ext uri="{FF2B5EF4-FFF2-40B4-BE49-F238E27FC236}">
                <a16:creationId xmlns:a16="http://schemas.microsoft.com/office/drawing/2014/main" id="{5556D4AD-AB20-234B-B6A9-FA30976C5935}"/>
              </a:ext>
            </a:extLst>
          </p:cNvPr>
          <p:cNvSpPr txBox="1"/>
          <p:nvPr/>
        </p:nvSpPr>
        <p:spPr>
          <a:xfrm>
            <a:off x="409494" y="1599043"/>
            <a:ext cx="758541" cy="253916"/>
          </a:xfrm>
          <a:prstGeom prst="rect">
            <a:avLst/>
          </a:prstGeom>
          <a:noFill/>
        </p:spPr>
        <p:txBody>
          <a:bodyPr wrap="none" rtlCol="0">
            <a:spAutoFit/>
          </a:bodyPr>
          <a:lstStyle/>
          <a:p>
            <a:r>
              <a:rPr lang="en-US" sz="1050" b="1" dirty="0">
                <a:solidFill>
                  <a:srgbClr val="262626"/>
                </a:solidFill>
                <a:latin typeface="Proxima Nova Semibold" panose="02000506030000020004" pitchFamily="2" charset="0"/>
              </a:rPr>
              <a:t>Mounting</a:t>
            </a:r>
          </a:p>
        </p:txBody>
      </p:sp>
      <p:sp>
        <p:nvSpPr>
          <p:cNvPr id="42" name="TextBox 41">
            <a:extLst>
              <a:ext uri="{FF2B5EF4-FFF2-40B4-BE49-F238E27FC236}">
                <a16:creationId xmlns:a16="http://schemas.microsoft.com/office/drawing/2014/main" id="{00B0471C-425A-D34F-9D36-E520438CC45A}"/>
              </a:ext>
            </a:extLst>
          </p:cNvPr>
          <p:cNvSpPr txBox="1"/>
          <p:nvPr/>
        </p:nvSpPr>
        <p:spPr>
          <a:xfrm>
            <a:off x="409494" y="1863823"/>
            <a:ext cx="606256" cy="253916"/>
          </a:xfrm>
          <a:prstGeom prst="rect">
            <a:avLst/>
          </a:prstGeom>
          <a:noFill/>
        </p:spPr>
        <p:txBody>
          <a:bodyPr wrap="none" rtlCol="0">
            <a:spAutoFit/>
          </a:bodyPr>
          <a:lstStyle/>
          <a:p>
            <a:r>
              <a:rPr lang="en-US" sz="1050" b="1" dirty="0">
                <a:solidFill>
                  <a:srgbClr val="262626"/>
                </a:solidFill>
                <a:latin typeface="Proxima Nova Semibold" panose="02000506030000020004" pitchFamily="2" charset="0"/>
              </a:rPr>
              <a:t>Screen</a:t>
            </a:r>
          </a:p>
        </p:txBody>
      </p:sp>
      <p:sp>
        <p:nvSpPr>
          <p:cNvPr id="53" name="TextBox 52">
            <a:extLst>
              <a:ext uri="{FF2B5EF4-FFF2-40B4-BE49-F238E27FC236}">
                <a16:creationId xmlns:a16="http://schemas.microsoft.com/office/drawing/2014/main" id="{E8CDF9DF-5EFE-B946-BE66-124BBC5A224D}"/>
              </a:ext>
            </a:extLst>
          </p:cNvPr>
          <p:cNvSpPr txBox="1"/>
          <p:nvPr/>
        </p:nvSpPr>
        <p:spPr>
          <a:xfrm>
            <a:off x="3962677" y="6660127"/>
            <a:ext cx="566181"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Power</a:t>
            </a:r>
          </a:p>
        </p:txBody>
      </p:sp>
      <p:sp>
        <p:nvSpPr>
          <p:cNvPr id="54" name="TextBox 53">
            <a:extLst>
              <a:ext uri="{FF2B5EF4-FFF2-40B4-BE49-F238E27FC236}">
                <a16:creationId xmlns:a16="http://schemas.microsoft.com/office/drawing/2014/main" id="{E32AC9E1-A580-6444-9D9D-D4388F8C334A}"/>
              </a:ext>
            </a:extLst>
          </p:cNvPr>
          <p:cNvSpPr txBox="1"/>
          <p:nvPr/>
        </p:nvSpPr>
        <p:spPr>
          <a:xfrm>
            <a:off x="293644" y="4831934"/>
            <a:ext cx="772969"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Bluetooth</a:t>
            </a:r>
          </a:p>
        </p:txBody>
      </p:sp>
      <p:sp>
        <p:nvSpPr>
          <p:cNvPr id="56" name="TextBox 55">
            <a:extLst>
              <a:ext uri="{FF2B5EF4-FFF2-40B4-BE49-F238E27FC236}">
                <a16:creationId xmlns:a16="http://schemas.microsoft.com/office/drawing/2014/main" id="{27AB4043-97BD-F74D-A405-40CAD2A85E26}"/>
              </a:ext>
            </a:extLst>
          </p:cNvPr>
          <p:cNvSpPr txBox="1"/>
          <p:nvPr/>
        </p:nvSpPr>
        <p:spPr>
          <a:xfrm>
            <a:off x="293644" y="5392265"/>
            <a:ext cx="538930"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Wired</a:t>
            </a:r>
          </a:p>
        </p:txBody>
      </p:sp>
      <p:sp>
        <p:nvSpPr>
          <p:cNvPr id="71" name="TextBox 70">
            <a:extLst>
              <a:ext uri="{FF2B5EF4-FFF2-40B4-BE49-F238E27FC236}">
                <a16:creationId xmlns:a16="http://schemas.microsoft.com/office/drawing/2014/main" id="{8010315E-1C82-284B-B887-F4C0FF49A27F}"/>
              </a:ext>
            </a:extLst>
          </p:cNvPr>
          <p:cNvSpPr txBox="1"/>
          <p:nvPr/>
        </p:nvSpPr>
        <p:spPr>
          <a:xfrm>
            <a:off x="4978044" y="6635025"/>
            <a:ext cx="2311839" cy="651332"/>
          </a:xfrm>
          <a:prstGeom prst="rect">
            <a:avLst/>
          </a:prstGeom>
          <a:noFill/>
        </p:spPr>
        <p:txBody>
          <a:bodyPr wrap="square" rtlCol="0">
            <a:spAutoFit/>
          </a:bodyPr>
          <a:lstStyle/>
          <a:p>
            <a:pPr>
              <a:lnSpc>
                <a:spcPts val="1500"/>
              </a:lnSpc>
            </a:pPr>
            <a:r>
              <a:rPr lang="en-US" sz="1100" dirty="0">
                <a:solidFill>
                  <a:srgbClr val="262626"/>
                </a:solidFill>
                <a:latin typeface="Proxima Nova Light" panose="02000506030000020004" pitchFamily="2" charset="0"/>
              </a:rPr>
              <a:t>24V AC/DC (+/-15%) with nominal</a:t>
            </a:r>
          </a:p>
          <a:p>
            <a:pPr>
              <a:lnSpc>
                <a:spcPts val="1500"/>
              </a:lnSpc>
            </a:pPr>
            <a:r>
              <a:rPr lang="en-US" sz="1100" dirty="0">
                <a:solidFill>
                  <a:srgbClr val="262626"/>
                </a:solidFill>
                <a:latin typeface="Proxima Nova Light" panose="02000506030000020004" pitchFamily="2" charset="0"/>
              </a:rPr>
              <a:t>power consumption 1.0W and maximum consumption of 2.5W</a:t>
            </a:r>
          </a:p>
        </p:txBody>
      </p:sp>
      <p:sp>
        <p:nvSpPr>
          <p:cNvPr id="72" name="TextBox 71">
            <a:extLst>
              <a:ext uri="{FF2B5EF4-FFF2-40B4-BE49-F238E27FC236}">
                <a16:creationId xmlns:a16="http://schemas.microsoft.com/office/drawing/2014/main" id="{5ABCA574-81A9-8741-B13B-3A9883BAB955}"/>
              </a:ext>
            </a:extLst>
          </p:cNvPr>
          <p:cNvSpPr txBox="1"/>
          <p:nvPr/>
        </p:nvSpPr>
        <p:spPr>
          <a:xfrm>
            <a:off x="1327930" y="4830305"/>
            <a:ext cx="2248115" cy="460447"/>
          </a:xfrm>
          <a:prstGeom prst="rect">
            <a:avLst/>
          </a:prstGeom>
          <a:noFill/>
        </p:spPr>
        <p:txBody>
          <a:bodyPr wrap="square" rtlCol="0">
            <a:spAutoFit/>
          </a:bodyPr>
          <a:lstStyle/>
          <a:p>
            <a:pPr>
              <a:lnSpc>
                <a:spcPts val="1500"/>
              </a:lnSpc>
            </a:pPr>
            <a:r>
              <a:rPr lang="en-US" sz="1100" dirty="0">
                <a:solidFill>
                  <a:srgbClr val="262626"/>
                </a:solidFill>
                <a:latin typeface="Proxima Nova Light" panose="02000506030000020004" pitchFamily="2" charset="0"/>
              </a:rPr>
              <a:t>Bluetooth – Available for future use.</a:t>
            </a:r>
          </a:p>
        </p:txBody>
      </p:sp>
      <p:sp>
        <p:nvSpPr>
          <p:cNvPr id="74" name="TextBox 73">
            <a:extLst>
              <a:ext uri="{FF2B5EF4-FFF2-40B4-BE49-F238E27FC236}">
                <a16:creationId xmlns:a16="http://schemas.microsoft.com/office/drawing/2014/main" id="{D6E8666F-4F8D-A741-8CFD-B882B7340B8E}"/>
              </a:ext>
            </a:extLst>
          </p:cNvPr>
          <p:cNvSpPr txBox="1"/>
          <p:nvPr/>
        </p:nvSpPr>
        <p:spPr>
          <a:xfrm>
            <a:off x="1309011" y="5362245"/>
            <a:ext cx="2392349" cy="1997855"/>
          </a:xfrm>
          <a:prstGeom prst="rect">
            <a:avLst/>
          </a:prstGeom>
          <a:noFill/>
        </p:spPr>
        <p:txBody>
          <a:bodyPr wrap="square" rtlCol="0">
            <a:spAutoFit/>
          </a:bodyPr>
          <a:lstStyle/>
          <a:p>
            <a:pPr marL="171450" indent="-171450">
              <a:lnSpc>
                <a:spcPts val="1500"/>
              </a:lnSpc>
              <a:buFont typeface="Arial" panose="020B0604020202020204" pitchFamily="34" charset="0"/>
              <a:buChar char="•"/>
            </a:pPr>
            <a:r>
              <a:rPr lang="en-US" sz="1100" dirty="0">
                <a:solidFill>
                  <a:srgbClr val="262626"/>
                </a:solidFill>
                <a:latin typeface="Proxima Nova Light" panose="02000506030000020004" pitchFamily="2" charset="0"/>
              </a:rPr>
              <a:t>Modbus RTU / BACnet over RS485 communication</a:t>
            </a:r>
          </a:p>
          <a:p>
            <a:pPr marL="171450" indent="-171450">
              <a:lnSpc>
                <a:spcPts val="1500"/>
              </a:lnSpc>
              <a:buFont typeface="Arial" panose="020B0604020202020204" pitchFamily="34" charset="0"/>
              <a:buChar char="•"/>
            </a:pPr>
            <a:r>
              <a:rPr lang="en-US" sz="1100" dirty="0">
                <a:solidFill>
                  <a:srgbClr val="262626"/>
                </a:solidFill>
                <a:latin typeface="Proxima Nova Light" panose="02000506030000020004" pitchFamily="2" charset="0"/>
              </a:rPr>
              <a:t>Sensor bus</a:t>
            </a:r>
          </a:p>
          <a:p>
            <a:pPr marL="171450" indent="-171450">
              <a:lnSpc>
                <a:spcPts val="1500"/>
              </a:lnSpc>
              <a:buFont typeface="Arial" panose="020B0604020202020204" pitchFamily="34" charset="0"/>
              <a:buChar char="•"/>
            </a:pPr>
            <a:r>
              <a:rPr lang="en-US" sz="1100" dirty="0">
                <a:solidFill>
                  <a:srgbClr val="262626"/>
                </a:solidFill>
                <a:latin typeface="Proxima Nova Light" panose="02000506030000020004" pitchFamily="2" charset="0"/>
              </a:rPr>
              <a:t>Power over RS485 to enable communication with the </a:t>
            </a:r>
            <a:r>
              <a:rPr lang="en-US" sz="1100" dirty="0" err="1">
                <a:solidFill>
                  <a:srgbClr val="262626"/>
                </a:solidFill>
                <a:latin typeface="Proxima Nova Light" panose="02000506030000020004" pitchFamily="2" charset="0"/>
              </a:rPr>
              <a:t>HyperLite</a:t>
            </a:r>
            <a:r>
              <a:rPr lang="en-US" sz="1100" dirty="0">
                <a:solidFill>
                  <a:srgbClr val="262626"/>
                </a:solidFill>
                <a:latin typeface="Proxima Nova Light" panose="02000506030000020004" pitchFamily="2" charset="0"/>
              </a:rPr>
              <a:t> and power the unit over standard thermostat wires. </a:t>
            </a:r>
          </a:p>
          <a:p>
            <a:pPr marL="171450" indent="-171450">
              <a:lnSpc>
                <a:spcPts val="1500"/>
              </a:lnSpc>
              <a:buFont typeface="Arial" panose="020B0604020202020204" pitchFamily="34" charset="0"/>
              <a:buChar char="•"/>
            </a:pPr>
            <a:r>
              <a:rPr lang="en-US" sz="1100" dirty="0">
                <a:solidFill>
                  <a:srgbClr val="262626"/>
                </a:solidFill>
                <a:latin typeface="Proxima Nova Light" panose="02000506030000020004" pitchFamily="2" charset="0"/>
              </a:rPr>
              <a:t>Dedicated Modbus/BACnet MSTP ports to interface with 3</a:t>
            </a:r>
            <a:r>
              <a:rPr lang="en-US" sz="1100" baseline="30000" dirty="0">
                <a:solidFill>
                  <a:srgbClr val="262626"/>
                </a:solidFill>
                <a:latin typeface="Proxima Nova Light" panose="02000506030000020004" pitchFamily="2" charset="0"/>
              </a:rPr>
              <a:t>rd</a:t>
            </a:r>
            <a:r>
              <a:rPr lang="en-US" sz="1100" dirty="0">
                <a:solidFill>
                  <a:srgbClr val="262626"/>
                </a:solidFill>
                <a:latin typeface="Proxima Nova Light" panose="02000506030000020004" pitchFamily="2" charset="0"/>
              </a:rPr>
              <a:t> party BMS devices. </a:t>
            </a:r>
          </a:p>
        </p:txBody>
      </p:sp>
      <p:sp>
        <p:nvSpPr>
          <p:cNvPr id="70" name="TextBox 69">
            <a:extLst>
              <a:ext uri="{FF2B5EF4-FFF2-40B4-BE49-F238E27FC236}">
                <a16:creationId xmlns:a16="http://schemas.microsoft.com/office/drawing/2014/main" id="{C393F0F8-EB8A-DE45-9AF3-051E4ECD4D14}"/>
              </a:ext>
            </a:extLst>
          </p:cNvPr>
          <p:cNvSpPr txBox="1"/>
          <p:nvPr/>
        </p:nvSpPr>
        <p:spPr>
          <a:xfrm>
            <a:off x="3993738" y="4553640"/>
            <a:ext cx="1282809" cy="29238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3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a:t>I/O</a:t>
            </a:r>
          </a:p>
        </p:txBody>
      </p:sp>
      <p:cxnSp>
        <p:nvCxnSpPr>
          <p:cNvPr id="75" name="Straight Connector 74">
            <a:extLst>
              <a:ext uri="{FF2B5EF4-FFF2-40B4-BE49-F238E27FC236}">
                <a16:creationId xmlns:a16="http://schemas.microsoft.com/office/drawing/2014/main" id="{660A0D1E-AA42-D745-90C9-DECF0D1AABB7}"/>
              </a:ext>
            </a:extLst>
          </p:cNvPr>
          <p:cNvCxnSpPr/>
          <p:nvPr/>
        </p:nvCxnSpPr>
        <p:spPr>
          <a:xfrm>
            <a:off x="4006656" y="4802834"/>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D8105F3D-FB55-734E-9678-E310C3D18AA9}"/>
              </a:ext>
            </a:extLst>
          </p:cNvPr>
          <p:cNvSpPr txBox="1"/>
          <p:nvPr/>
        </p:nvSpPr>
        <p:spPr>
          <a:xfrm>
            <a:off x="3986336" y="4817313"/>
            <a:ext cx="559769"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Inputs</a:t>
            </a:r>
          </a:p>
        </p:txBody>
      </p:sp>
      <p:sp>
        <p:nvSpPr>
          <p:cNvPr id="80" name="TextBox 79">
            <a:extLst>
              <a:ext uri="{FF2B5EF4-FFF2-40B4-BE49-F238E27FC236}">
                <a16:creationId xmlns:a16="http://schemas.microsoft.com/office/drawing/2014/main" id="{ADB40EAC-50DB-4242-A5DF-4EFA1470EA4C}"/>
              </a:ext>
            </a:extLst>
          </p:cNvPr>
          <p:cNvSpPr txBox="1"/>
          <p:nvPr/>
        </p:nvSpPr>
        <p:spPr>
          <a:xfrm>
            <a:off x="3983578" y="5368702"/>
            <a:ext cx="670376" cy="253916"/>
          </a:xfrm>
          <a:prstGeom prst="rect">
            <a:avLst/>
          </a:prstGeom>
          <a:noFill/>
        </p:spPr>
        <p:txBody>
          <a:bodyPr wrap="none" rtlCol="0">
            <a:spAutoFit/>
          </a:bodyPr>
          <a:lstStyle/>
          <a:p>
            <a:r>
              <a:rPr lang="en-US" sz="1050" b="1">
                <a:solidFill>
                  <a:srgbClr val="262626"/>
                </a:solidFill>
                <a:latin typeface="Proxima Nova Semibold" panose="02000506030000020004" pitchFamily="2" charset="0"/>
              </a:rPr>
              <a:t>Outputs</a:t>
            </a:r>
          </a:p>
        </p:txBody>
      </p:sp>
      <p:sp>
        <p:nvSpPr>
          <p:cNvPr id="81" name="TextBox 80">
            <a:extLst>
              <a:ext uri="{FF2B5EF4-FFF2-40B4-BE49-F238E27FC236}">
                <a16:creationId xmlns:a16="http://schemas.microsoft.com/office/drawing/2014/main" id="{9BD71428-9198-0C49-BC23-230EE65D92BD}"/>
              </a:ext>
            </a:extLst>
          </p:cNvPr>
          <p:cNvSpPr txBox="1"/>
          <p:nvPr/>
        </p:nvSpPr>
        <p:spPr>
          <a:xfrm>
            <a:off x="4970570" y="4822601"/>
            <a:ext cx="2403577" cy="458972"/>
          </a:xfrm>
          <a:prstGeom prst="rect">
            <a:avLst/>
          </a:prstGeom>
          <a:noFill/>
        </p:spPr>
        <p:txBody>
          <a:bodyPr wrap="square" rtlCol="0">
            <a:spAutoFit/>
          </a:bodyPr>
          <a:lstStyle/>
          <a:p>
            <a:pPr marL="228600" indent="-228600">
              <a:lnSpc>
                <a:spcPts val="1500"/>
              </a:lnSpc>
              <a:buAutoNum type="alphaUcPeriod"/>
            </a:pPr>
            <a:r>
              <a:rPr lang="en-US" sz="1100" dirty="0">
                <a:solidFill>
                  <a:srgbClr val="262626"/>
                </a:solidFill>
                <a:latin typeface="Proxima Nova Light" panose="02000506030000020004" pitchFamily="2" charset="0"/>
              </a:rPr>
              <a:t>(8) Universal inputs.</a:t>
            </a:r>
          </a:p>
          <a:p>
            <a:pPr marL="228600" indent="-228600">
              <a:lnSpc>
                <a:spcPts val="1500"/>
              </a:lnSpc>
              <a:buFontTx/>
              <a:buAutoNum type="alphaUcPeriod"/>
            </a:pPr>
            <a:r>
              <a:rPr lang="en-US" sz="1100" dirty="0">
                <a:solidFill>
                  <a:srgbClr val="262626"/>
                </a:solidFill>
                <a:latin typeface="Proxima Nova Light" panose="02000506030000020004" pitchFamily="2" charset="0"/>
              </a:rPr>
              <a:t>(1) Sensor Bus</a:t>
            </a:r>
          </a:p>
        </p:txBody>
      </p:sp>
      <p:cxnSp>
        <p:nvCxnSpPr>
          <p:cNvPr id="82" name="Straight Connector 81">
            <a:extLst>
              <a:ext uri="{FF2B5EF4-FFF2-40B4-BE49-F238E27FC236}">
                <a16:creationId xmlns:a16="http://schemas.microsoft.com/office/drawing/2014/main" id="{B7AE72B9-5D3E-F04B-9058-750F3802F4B6}"/>
              </a:ext>
            </a:extLst>
          </p:cNvPr>
          <p:cNvCxnSpPr/>
          <p:nvPr/>
        </p:nvCxnSpPr>
        <p:spPr>
          <a:xfrm>
            <a:off x="3978498" y="5359219"/>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DC2B383A-B150-E94A-9E61-CF13DF2A1914}"/>
              </a:ext>
            </a:extLst>
          </p:cNvPr>
          <p:cNvSpPr txBox="1"/>
          <p:nvPr/>
        </p:nvSpPr>
        <p:spPr>
          <a:xfrm>
            <a:off x="4970569" y="5344063"/>
            <a:ext cx="2403578" cy="843693"/>
          </a:xfrm>
          <a:prstGeom prst="rect">
            <a:avLst/>
          </a:prstGeom>
          <a:noFill/>
        </p:spPr>
        <p:txBody>
          <a:bodyPr wrap="square" rtlCol="0">
            <a:spAutoFit/>
          </a:bodyPr>
          <a:lstStyle/>
          <a:p>
            <a:pPr marL="228600" indent="-228600">
              <a:lnSpc>
                <a:spcPts val="1500"/>
              </a:lnSpc>
              <a:buAutoNum type="alphaUcPeriod" startAt="3"/>
            </a:pPr>
            <a:r>
              <a:rPr lang="en-US" sz="1100" dirty="0">
                <a:solidFill>
                  <a:srgbClr val="262626"/>
                </a:solidFill>
                <a:latin typeface="Proxima Nova Light" panose="02000506030000020004" pitchFamily="2" charset="0"/>
              </a:rPr>
              <a:t>(4) 0-10V dc or 4-20mA analog outputs</a:t>
            </a:r>
          </a:p>
          <a:p>
            <a:pPr marL="228600" indent="-228600">
              <a:lnSpc>
                <a:spcPts val="1500"/>
              </a:lnSpc>
              <a:buFontTx/>
              <a:buAutoNum type="alphaUcPeriod" startAt="3"/>
            </a:pPr>
            <a:r>
              <a:rPr lang="en-US" sz="1100" dirty="0">
                <a:solidFill>
                  <a:srgbClr val="262626"/>
                </a:solidFill>
                <a:latin typeface="Proxima Nova Light" panose="02000506030000020004" pitchFamily="2" charset="0"/>
              </a:rPr>
              <a:t>(8) relays rated at 1A, 120V ac or 24 V ac/dc resistive load </a:t>
            </a:r>
          </a:p>
        </p:txBody>
      </p:sp>
      <p:cxnSp>
        <p:nvCxnSpPr>
          <p:cNvPr id="84" name="Straight Connector 83">
            <a:extLst>
              <a:ext uri="{FF2B5EF4-FFF2-40B4-BE49-F238E27FC236}">
                <a16:creationId xmlns:a16="http://schemas.microsoft.com/office/drawing/2014/main" id="{5E041988-D116-8045-868B-EA42D5BB9631}"/>
              </a:ext>
            </a:extLst>
          </p:cNvPr>
          <p:cNvCxnSpPr/>
          <p:nvPr/>
        </p:nvCxnSpPr>
        <p:spPr>
          <a:xfrm>
            <a:off x="3993738" y="6259075"/>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E255D637-B068-FD45-8F59-6FA99358ABEF}"/>
              </a:ext>
            </a:extLst>
          </p:cNvPr>
          <p:cNvSpPr txBox="1"/>
          <p:nvPr/>
        </p:nvSpPr>
        <p:spPr>
          <a:xfrm>
            <a:off x="1344693" y="1328156"/>
            <a:ext cx="3426276" cy="268087"/>
          </a:xfrm>
          <a:prstGeom prst="rect">
            <a:avLst/>
          </a:prstGeom>
          <a:noFill/>
        </p:spPr>
        <p:txBody>
          <a:bodyPr wrap="square" rtlCol="0">
            <a:spAutoFit/>
          </a:bodyPr>
          <a:lstStyle/>
          <a:p>
            <a:pPr>
              <a:lnSpc>
                <a:spcPts val="1500"/>
              </a:lnSpc>
            </a:pPr>
            <a:r>
              <a:rPr lang="en-US" sz="1100" dirty="0">
                <a:solidFill>
                  <a:srgbClr val="262626"/>
                </a:solidFill>
                <a:latin typeface="Proxima Nova Light" panose="02000506030000020004" pitchFamily="2" charset="0"/>
              </a:rPr>
              <a:t>5.5” x 4.13” x 1.22” (140 mm x 105 mm x 31mm)</a:t>
            </a:r>
            <a:endParaRPr lang="en-US" sz="1050" dirty="0">
              <a:solidFill>
                <a:srgbClr val="262626"/>
              </a:solidFill>
              <a:latin typeface="Proxima Nova Light" panose="02000506030000020004" pitchFamily="2" charset="0"/>
            </a:endParaRPr>
          </a:p>
        </p:txBody>
      </p:sp>
      <p:sp>
        <p:nvSpPr>
          <p:cNvPr id="88" name="TextBox 87">
            <a:extLst>
              <a:ext uri="{FF2B5EF4-FFF2-40B4-BE49-F238E27FC236}">
                <a16:creationId xmlns:a16="http://schemas.microsoft.com/office/drawing/2014/main" id="{2EC3CDB1-7D1F-954B-BFF6-40E7FF5917EF}"/>
              </a:ext>
            </a:extLst>
          </p:cNvPr>
          <p:cNvSpPr txBox="1"/>
          <p:nvPr/>
        </p:nvSpPr>
        <p:spPr>
          <a:xfrm>
            <a:off x="1354939" y="1593938"/>
            <a:ext cx="2253895" cy="266611"/>
          </a:xfrm>
          <a:prstGeom prst="rect">
            <a:avLst/>
          </a:prstGeom>
          <a:noFill/>
        </p:spPr>
        <p:txBody>
          <a:bodyPr wrap="square" rtlCol="0">
            <a:spAutoFit/>
          </a:bodyPr>
          <a:lstStyle/>
          <a:p>
            <a:pPr>
              <a:lnSpc>
                <a:spcPts val="1500"/>
              </a:lnSpc>
            </a:pPr>
            <a:r>
              <a:rPr lang="en-US" sz="1100" dirty="0">
                <a:solidFill>
                  <a:srgbClr val="262626"/>
                </a:solidFill>
                <a:latin typeface="Proxima Nova Light" panose="02000506030000020004" pitchFamily="2" charset="0"/>
              </a:rPr>
              <a:t>Wall</a:t>
            </a:r>
            <a:endParaRPr lang="en-US" sz="1050" dirty="0">
              <a:solidFill>
                <a:srgbClr val="262626"/>
              </a:solidFill>
              <a:latin typeface="Proxima Nova Light" panose="02000506030000020004" pitchFamily="2" charset="0"/>
            </a:endParaRPr>
          </a:p>
        </p:txBody>
      </p:sp>
      <p:sp>
        <p:nvSpPr>
          <p:cNvPr id="89" name="TextBox 88">
            <a:extLst>
              <a:ext uri="{FF2B5EF4-FFF2-40B4-BE49-F238E27FC236}">
                <a16:creationId xmlns:a16="http://schemas.microsoft.com/office/drawing/2014/main" id="{17C93D6F-93C7-E84F-B081-26507FF5E7AA}"/>
              </a:ext>
            </a:extLst>
          </p:cNvPr>
          <p:cNvSpPr txBox="1"/>
          <p:nvPr/>
        </p:nvSpPr>
        <p:spPr>
          <a:xfrm>
            <a:off x="1354938" y="1860638"/>
            <a:ext cx="2793200" cy="268087"/>
          </a:xfrm>
          <a:prstGeom prst="rect">
            <a:avLst/>
          </a:prstGeom>
          <a:noFill/>
        </p:spPr>
        <p:txBody>
          <a:bodyPr wrap="square" rtlCol="0">
            <a:spAutoFit/>
          </a:bodyPr>
          <a:lstStyle/>
          <a:p>
            <a:pPr>
              <a:lnSpc>
                <a:spcPts val="1500"/>
              </a:lnSpc>
            </a:pPr>
            <a:r>
              <a:rPr lang="en-US" sz="1100" dirty="0">
                <a:solidFill>
                  <a:srgbClr val="262626"/>
                </a:solidFill>
                <a:latin typeface="Proxima Nova Light" panose="02000506030000020004" pitchFamily="2" charset="0"/>
              </a:rPr>
              <a:t>TFT LCD, 1.77", 128(RGB)* 160 Pixels</a:t>
            </a:r>
            <a:endParaRPr lang="en-US" sz="1050" dirty="0">
              <a:solidFill>
                <a:srgbClr val="262626"/>
              </a:solidFill>
              <a:latin typeface="Proxima Nova Light" panose="02000506030000020004" pitchFamily="2" charset="0"/>
            </a:endParaRPr>
          </a:p>
        </p:txBody>
      </p:sp>
      <p:pic>
        <p:nvPicPr>
          <p:cNvPr id="1026" name="Picture 2">
            <a:extLst>
              <a:ext uri="{FF2B5EF4-FFF2-40B4-BE49-F238E27FC236}">
                <a16:creationId xmlns:a16="http://schemas.microsoft.com/office/drawing/2014/main" id="{250F60D7-FFA1-6586-DC4F-83F45EE76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49" y="2456637"/>
            <a:ext cx="2279550" cy="174933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27A34132-E588-DF4B-3B13-230678245112}"/>
              </a:ext>
            </a:extLst>
          </p:cNvPr>
          <p:cNvCxnSpPr/>
          <p:nvPr/>
        </p:nvCxnSpPr>
        <p:spPr>
          <a:xfrm>
            <a:off x="415719" y="2368206"/>
            <a:ext cx="217513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85A312F-B232-7CDD-C4C9-8065AB900D65}"/>
              </a:ext>
            </a:extLst>
          </p:cNvPr>
          <p:cNvSpPr txBox="1"/>
          <p:nvPr/>
        </p:nvSpPr>
        <p:spPr>
          <a:xfrm>
            <a:off x="1259961" y="2134452"/>
            <a:ext cx="488696" cy="276999"/>
          </a:xfrm>
          <a:prstGeom prst="rect">
            <a:avLst/>
          </a:prstGeom>
          <a:ln>
            <a:noFill/>
            <a:headEnd type="triangle"/>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IN" sz="1200" dirty="0">
                <a:solidFill>
                  <a:srgbClr val="262626"/>
                </a:solidFill>
              </a:rPr>
              <a:t>140</a:t>
            </a:r>
          </a:p>
        </p:txBody>
      </p:sp>
      <p:cxnSp>
        <p:nvCxnSpPr>
          <p:cNvPr id="11" name="Straight Arrow Connector 10">
            <a:extLst>
              <a:ext uri="{FF2B5EF4-FFF2-40B4-BE49-F238E27FC236}">
                <a16:creationId xmlns:a16="http://schemas.microsoft.com/office/drawing/2014/main" id="{E91CF321-28D3-A00B-C60A-7217632E96DF}"/>
              </a:ext>
            </a:extLst>
          </p:cNvPr>
          <p:cNvCxnSpPr/>
          <p:nvPr/>
        </p:nvCxnSpPr>
        <p:spPr>
          <a:xfrm>
            <a:off x="2765570" y="2456637"/>
            <a:ext cx="0" cy="16935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98468FF-1C49-67E2-181A-7F790EC1C664}"/>
              </a:ext>
            </a:extLst>
          </p:cNvPr>
          <p:cNvSpPr txBox="1"/>
          <p:nvPr/>
        </p:nvSpPr>
        <p:spPr>
          <a:xfrm rot="5400000">
            <a:off x="2647897" y="3218698"/>
            <a:ext cx="495902" cy="276999"/>
          </a:xfrm>
          <a:prstGeom prst="rect">
            <a:avLst/>
          </a:prstGeom>
          <a:ln>
            <a:noFill/>
            <a:headEnd type="triangle"/>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IN" sz="1200" dirty="0">
                <a:solidFill>
                  <a:srgbClr val="262626"/>
                </a:solidFill>
              </a:rPr>
              <a:t>105</a:t>
            </a:r>
          </a:p>
        </p:txBody>
      </p:sp>
      <p:pic>
        <p:nvPicPr>
          <p:cNvPr id="1028" name="Picture 4">
            <a:extLst>
              <a:ext uri="{FF2B5EF4-FFF2-40B4-BE49-F238E27FC236}">
                <a16:creationId xmlns:a16="http://schemas.microsoft.com/office/drawing/2014/main" id="{2BB61B14-FEF1-5B82-F83E-BCCFFB884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528" y="2426939"/>
            <a:ext cx="582947" cy="177176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C502E901-9793-E334-1100-3C4571D5E099}"/>
              </a:ext>
            </a:extLst>
          </p:cNvPr>
          <p:cNvCxnSpPr>
            <a:cxnSpLocks/>
          </p:cNvCxnSpPr>
          <p:nvPr/>
        </p:nvCxnSpPr>
        <p:spPr>
          <a:xfrm>
            <a:off x="3231196" y="2380562"/>
            <a:ext cx="47016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F1220FE-4D73-B8A5-F887-0A79170A6E13}"/>
              </a:ext>
            </a:extLst>
          </p:cNvPr>
          <p:cNvSpPr txBox="1"/>
          <p:nvPr/>
        </p:nvSpPr>
        <p:spPr>
          <a:xfrm>
            <a:off x="3312293" y="2168630"/>
            <a:ext cx="368095" cy="276999"/>
          </a:xfrm>
          <a:prstGeom prst="rect">
            <a:avLst/>
          </a:prstGeom>
          <a:ln>
            <a:noFill/>
            <a:headEnd type="triangle"/>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IN" sz="1200" dirty="0">
                <a:solidFill>
                  <a:srgbClr val="262626"/>
                </a:solidFill>
              </a:rPr>
              <a:t>31</a:t>
            </a:r>
          </a:p>
        </p:txBody>
      </p:sp>
      <p:pic>
        <p:nvPicPr>
          <p:cNvPr id="1030" name="Picture 6">
            <a:extLst>
              <a:ext uri="{FF2B5EF4-FFF2-40B4-BE49-F238E27FC236}">
                <a16:creationId xmlns:a16="http://schemas.microsoft.com/office/drawing/2014/main" id="{09B176CF-E575-79D6-89FF-5A2B8B996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954" y="1232287"/>
            <a:ext cx="2253895" cy="25802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AE3B6C3-5B8B-049E-C660-352921BB053A}"/>
              </a:ext>
            </a:extLst>
          </p:cNvPr>
          <p:cNvSpPr txBox="1"/>
          <p:nvPr/>
        </p:nvSpPr>
        <p:spPr>
          <a:xfrm>
            <a:off x="503607" y="525133"/>
            <a:ext cx="2416046" cy="369332"/>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800" b="1" i="0" u="none" strike="noStrike" cap="none" spc="0" normalizeH="0" baseline="0">
                <a:ln>
                  <a:noFill/>
                </a:ln>
                <a:solidFill>
                  <a:srgbClr val="2B3874"/>
                </a:solidFill>
                <a:effectLst/>
                <a:uLnTx/>
                <a:uFillTx/>
                <a:latin typeface="Proxima Nova Semibold" panose="02000506030000020004" pitchFamily="2" charset="0"/>
              </a:defRPr>
            </a:lvl1pPr>
          </a:lstStyle>
          <a:p>
            <a:r>
              <a:rPr lang="en-US" dirty="0"/>
              <a:t>75F® Connect Module</a:t>
            </a:r>
          </a:p>
        </p:txBody>
      </p:sp>
      <p:cxnSp>
        <p:nvCxnSpPr>
          <p:cNvPr id="21" name="Straight Connector 20">
            <a:extLst>
              <a:ext uri="{FF2B5EF4-FFF2-40B4-BE49-F238E27FC236}">
                <a16:creationId xmlns:a16="http://schemas.microsoft.com/office/drawing/2014/main" id="{66247E6F-4B12-F818-C6B2-B9B277A962A1}"/>
              </a:ext>
            </a:extLst>
          </p:cNvPr>
          <p:cNvCxnSpPr>
            <a:cxnSpLocks/>
          </p:cNvCxnSpPr>
          <p:nvPr/>
        </p:nvCxnSpPr>
        <p:spPr>
          <a:xfrm>
            <a:off x="479077" y="583351"/>
            <a:ext cx="0" cy="288000"/>
          </a:xfrm>
          <a:prstGeom prst="line">
            <a:avLst/>
          </a:prstGeom>
          <a:ln w="1905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F0B271-5A47-BFC4-C58A-A11E7C99F844}"/>
              </a:ext>
            </a:extLst>
          </p:cNvPr>
          <p:cNvCxnSpPr>
            <a:cxnSpLocks/>
          </p:cNvCxnSpPr>
          <p:nvPr/>
        </p:nvCxnSpPr>
        <p:spPr>
          <a:xfrm>
            <a:off x="334865" y="7454783"/>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976769-D307-306B-9A86-ED015634030B}"/>
              </a:ext>
            </a:extLst>
          </p:cNvPr>
          <p:cNvCxnSpPr>
            <a:cxnSpLocks/>
          </p:cNvCxnSpPr>
          <p:nvPr/>
        </p:nvCxnSpPr>
        <p:spPr>
          <a:xfrm>
            <a:off x="3992465" y="7444623"/>
            <a:ext cx="3268649" cy="0"/>
          </a:xfrm>
          <a:prstGeom prst="line">
            <a:avLst/>
          </a:prstGeom>
          <a:ln w="12700">
            <a:solidFill>
              <a:srgbClr val="6FC498"/>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C783AF-1382-586E-3FB0-9C63BA24EA15}"/>
              </a:ext>
            </a:extLst>
          </p:cNvPr>
          <p:cNvSpPr txBox="1"/>
          <p:nvPr/>
        </p:nvSpPr>
        <p:spPr>
          <a:xfrm>
            <a:off x="6459732" y="9586562"/>
            <a:ext cx="802128" cy="246221"/>
          </a:xfrm>
          <a:prstGeom prst="rect">
            <a:avLst/>
          </a:prstGeom>
          <a:noFill/>
        </p:spPr>
        <p:txBody>
          <a:bodyPr wrap="square" rtlCol="0">
            <a:spAutoFit/>
          </a:bodyPr>
          <a:lstStyle/>
          <a:p>
            <a:pPr algn="r"/>
            <a:r>
              <a:rPr lang="en-US" sz="1000" dirty="0">
                <a:solidFill>
                  <a:schemeClr val="bg1">
                    <a:lumMod val="50000"/>
                  </a:schemeClr>
                </a:solidFill>
                <a:latin typeface="Proxima Nova Light" panose="02000506030000020004" pitchFamily="2" charset="0"/>
              </a:rPr>
              <a:t>4</a:t>
            </a:r>
          </a:p>
        </p:txBody>
      </p:sp>
      <p:pic>
        <p:nvPicPr>
          <p:cNvPr id="24" name="Picture 23" descr="A logo with a colorful oval&#10;&#10;Description automatically generated with medium confidence">
            <a:extLst>
              <a:ext uri="{FF2B5EF4-FFF2-40B4-BE49-F238E27FC236}">
                <a16:creationId xmlns:a16="http://schemas.microsoft.com/office/drawing/2014/main" id="{D6AEBD48-AA15-72FA-6688-E74C90611F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188" y="9538399"/>
            <a:ext cx="1273628" cy="255950"/>
          </a:xfrm>
          <a:prstGeom prst="rect">
            <a:avLst/>
          </a:prstGeom>
        </p:spPr>
      </p:pic>
    </p:spTree>
    <p:extLst>
      <p:ext uri="{BB962C8B-B14F-4D97-AF65-F5344CB8AC3E}">
        <p14:creationId xmlns:p14="http://schemas.microsoft.com/office/powerpoint/2010/main" val="3232935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D6E254DE16484BB248EA5146495923" ma:contentTypeVersion="11" ma:contentTypeDescription="Create a new document." ma:contentTypeScope="" ma:versionID="f27a0be0655e81e2026d1c42a510ecc6">
  <xsd:schema xmlns:xsd="http://www.w3.org/2001/XMLSchema" xmlns:xs="http://www.w3.org/2001/XMLSchema" xmlns:p="http://schemas.microsoft.com/office/2006/metadata/properties" xmlns:ns2="2b1081ec-4580-44bf-819a-b9427145c003" xmlns:ns3="510bfcd7-9d29-42c5-9dca-167cf7db19d8" targetNamespace="http://schemas.microsoft.com/office/2006/metadata/properties" ma:root="true" ma:fieldsID="0b58f492e7477a8db6a1b9c7f774129f" ns2:_="" ns3:_="">
    <xsd:import namespace="2b1081ec-4580-44bf-819a-b9427145c003"/>
    <xsd:import namespace="510bfcd7-9d29-42c5-9dca-167cf7db19d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1081ec-4580-44bf-819a-b9427145c00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6a2e99f-21aa-4a76-b59b-53de95f03b7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0bfcd7-9d29-42c5-9dca-167cf7db19d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4eb0408-ecaf-4c0b-b55e-96139a4c064f}" ma:internalName="TaxCatchAll" ma:showField="CatchAllData" ma:web="510bfcd7-9d29-42c5-9dca-167cf7db19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10bfcd7-9d29-42c5-9dca-167cf7db19d8" xsi:nil="true"/>
    <lcf76f155ced4ddcb4097134ff3c332f xmlns="2b1081ec-4580-44bf-819a-b9427145c00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4A267D-4D40-4161-8468-F5DE28704DBA}"/>
</file>

<file path=customXml/itemProps2.xml><?xml version="1.0" encoding="utf-8"?>
<ds:datastoreItem xmlns:ds="http://schemas.openxmlformats.org/officeDocument/2006/customXml" ds:itemID="{7B111EA4-DA85-4864-9333-FDEAF24AE9F0}">
  <ds:schemaRefs>
    <ds:schemaRef ds:uri="http://purl.org/dc/elements/1.1/"/>
    <ds:schemaRef ds:uri="ee380cf7-4751-488e-a25d-fbfa97ec0479"/>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b45a99d6-af75-4378-88cc-ed0ffc0c5922"/>
    <ds:schemaRef ds:uri="http://purl.org/dc/dcmitype/"/>
    <ds:schemaRef ds:uri="http://purl.org/dc/terms/"/>
  </ds:schemaRefs>
</ds:datastoreItem>
</file>

<file path=customXml/itemProps3.xml><?xml version="1.0" encoding="utf-8"?>
<ds:datastoreItem xmlns:ds="http://schemas.openxmlformats.org/officeDocument/2006/customXml" ds:itemID="{2178C664-865C-49A5-972E-BE7B559737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17066</TotalTime>
  <Words>883</Words>
  <Application>Microsoft Macintosh PowerPoint</Application>
  <PresentationFormat>Custom</PresentationFormat>
  <Paragraphs>122</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Proxima Nova Light</vt:lpstr>
      <vt:lpstr>Proxima Nova Semibold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Deepinder Singh</dc:creator>
  <cp:lastModifiedBy>Lauren French</cp:lastModifiedBy>
  <cp:revision>89</cp:revision>
  <cp:lastPrinted>2013-11-01T18:52:56Z</cp:lastPrinted>
  <dcterms:created xsi:type="dcterms:W3CDTF">2013-07-12T19:19:31Z</dcterms:created>
  <dcterms:modified xsi:type="dcterms:W3CDTF">2024-06-26T21:03:04Z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0x010100D5D6E254DE16484BB248EA5146495923</vt:lpwstr>
  </property>
  <property fmtid="{D5CDD505-2E9C-101B-9397-08002B2CF9AE}" pid="3" name="MediaServiceImageTags">
    <vt:lpwstr/>
  </property>
  <property fmtid="{D5CDD505-2E9C-101B-9397-08002B2CF9AE}" pid="4" name="Order">
    <vt:r8>2809300</vt:r8>
  </property>
  <property fmtid="{D5CDD505-2E9C-101B-9397-08002B2CF9AE}" pid="5" name="xd_Signature">
    <vt:bool>false</vt:bool>
  </property>
  <property fmtid="{D5CDD505-2E9C-101B-9397-08002B2CF9AE}" pid="6" name="xd_ProgID">
    <vt:lpwstr/>
  </property>
  <property fmtid="{D5CDD505-2E9C-101B-9397-08002B2CF9AE}" pid="7" name="SharedWithUsers">
    <vt:lpwstr>16;#Lauren  French</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